
<file path=[Content_Types].xml><?xml version="1.0" encoding="utf-8"?>
<Types xmlns="http://schemas.openxmlformats.org/package/2006/content-types">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316" r:id="rId3"/>
    <p:sldId id="323" r:id="rId4"/>
    <p:sldId id="308" r:id="rId5"/>
    <p:sldId id="322" r:id="rId6"/>
    <p:sldId id="292" r:id="rId7"/>
    <p:sldId id="282" r:id="rId8"/>
    <p:sldId id="293" r:id="rId9"/>
    <p:sldId id="294" r:id="rId10"/>
    <p:sldId id="295" r:id="rId11"/>
    <p:sldId id="296" r:id="rId12"/>
    <p:sldId id="297" r:id="rId13"/>
    <p:sldId id="298" r:id="rId14"/>
    <p:sldId id="312" r:id="rId15"/>
    <p:sldId id="300" r:id="rId16"/>
    <p:sldId id="301" r:id="rId17"/>
    <p:sldId id="302" r:id="rId18"/>
    <p:sldId id="303" r:id="rId19"/>
    <p:sldId id="304" r:id="rId20"/>
    <p:sldId id="305" r:id="rId21"/>
    <p:sldId id="306" r:id="rId22"/>
    <p:sldId id="307" r:id="rId23"/>
    <p:sldId id="309" r:id="rId24"/>
    <p:sldId id="310" r:id="rId25"/>
    <p:sldId id="311" r:id="rId26"/>
    <p:sldId id="315" r:id="rId2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2BBDF5-80D5-4F7E-9580-806ADD52D21A}" v="607" dt="2022-05-17T03:20:30.24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1143000" y="685800"/>
            <a:ext cx="4572000" cy="3429000"/>
          </a:xfrm>
          <a:prstGeom prst="rect">
            <a:avLst/>
          </a:prstGeom>
        </p:spPr>
        <p:txBody>
          <a:bodyPr/>
          <a:lstStyle/>
          <a:p>
            <a:endParaRPr/>
          </a:p>
        </p:txBody>
      </p:sp>
      <p:sp>
        <p:nvSpPr>
          <p:cNvPr id="161" name="Shape 1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167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369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20000"/>
              </a:lnSpc>
              <a:spcBef>
                <a:spcPts val="600"/>
              </a:spcBef>
              <a:defRPr sz="1700">
                <a:solidFill>
                  <a:srgbClr val="595959"/>
                </a:solidFill>
                <a:latin typeface="微软雅黑"/>
                <a:ea typeface="微软雅黑"/>
                <a:cs typeface="微软雅黑"/>
                <a:sym typeface="微软雅黑"/>
              </a:defRPr>
            </a:pPr>
            <a:r>
              <a:rPr lang="en-US" dirty="0"/>
              <a:t>SYM has been shown to improve a variety of health conditions including   (make it two slides)</a:t>
            </a:r>
          </a:p>
          <a:p>
            <a:pPr>
              <a:lnSpc>
                <a:spcPct val="120000"/>
              </a:lnSpc>
              <a:spcBef>
                <a:spcPts val="600"/>
              </a:spcBef>
              <a:defRPr sz="1700">
                <a:solidFill>
                  <a:srgbClr val="595959"/>
                </a:solidFill>
                <a:latin typeface="微软雅黑"/>
                <a:ea typeface="微软雅黑"/>
                <a:cs typeface="微软雅黑"/>
                <a:sym typeface="微软雅黑"/>
              </a:defRPr>
            </a:pPr>
            <a:r>
              <a:rPr lang="en-US" dirty="0"/>
              <a:t>	anxiety2, high blood pressure2, : </a:t>
            </a:r>
            <a:r>
              <a:rPr lang="en-US" b="0" i="0" dirty="0">
                <a:solidFill>
                  <a:srgbClr val="292B2C"/>
                </a:solidFill>
                <a:effectLst/>
                <a:latin typeface="Roboto" panose="02000000000000000000" pitchFamily="2" charset="0"/>
              </a:rPr>
              <a:t>Meditation treatment was associated with significant improvements in quality of life, anxiety reduction, and blood pressure control.</a:t>
            </a:r>
            <a:endParaRPr lang="en-US" dirty="0"/>
          </a:p>
          <a:p>
            <a:pPr>
              <a:lnSpc>
                <a:spcPct val="120000"/>
              </a:lnSpc>
              <a:spcBef>
                <a:spcPts val="600"/>
              </a:spcBef>
              <a:defRPr sz="1700">
                <a:solidFill>
                  <a:srgbClr val="595959"/>
                </a:solidFill>
                <a:latin typeface="微软雅黑"/>
                <a:ea typeface="微软雅黑"/>
                <a:cs typeface="微软雅黑"/>
                <a:sym typeface="微软雅黑"/>
              </a:defRPr>
            </a:pPr>
            <a:r>
              <a:rPr lang="en-US" dirty="0"/>
              <a:t>	stress5,: </a:t>
            </a:r>
            <a:r>
              <a:rPr lang="en-US" b="0" i="0" dirty="0">
                <a:solidFill>
                  <a:srgbClr val="000000"/>
                </a:solidFill>
                <a:effectLst/>
                <a:latin typeface="STIXGeneral-Regular"/>
              </a:rPr>
              <a:t>Sahaja Yoga meditation, is a safe and effective strategy for dealing with work stress and depressive feelings. The findings suggest that “thought reduction” or “mental silence” may have specific effects relevant to work stress and hence occupational health.</a:t>
            </a:r>
            <a:endParaRPr lang="en-US" dirty="0"/>
          </a:p>
          <a:p>
            <a:pPr>
              <a:lnSpc>
                <a:spcPct val="120000"/>
              </a:lnSpc>
              <a:spcBef>
                <a:spcPts val="600"/>
              </a:spcBef>
              <a:defRPr sz="1700">
                <a:solidFill>
                  <a:srgbClr val="595959"/>
                </a:solidFill>
                <a:latin typeface="微软雅黑"/>
                <a:ea typeface="微软雅黑"/>
                <a:cs typeface="微软雅黑"/>
                <a:sym typeface="微软雅黑"/>
              </a:defRPr>
            </a:pPr>
            <a:r>
              <a:rPr lang="en-US" dirty="0"/>
              <a:t>	depression6,: </a:t>
            </a:r>
            <a:r>
              <a:rPr lang="en-US" b="0" i="0" dirty="0">
                <a:solidFill>
                  <a:srgbClr val="000000"/>
                </a:solidFill>
                <a:effectLst/>
                <a:latin typeface="Times"/>
              </a:rPr>
              <a:t>participants in the Sahaja Yoga group reported significant reductions on all measures of symptomology, (for the symptoms of anxiety and depression)</a:t>
            </a:r>
            <a:endParaRPr lang="en-US" dirty="0"/>
          </a:p>
          <a:p>
            <a:pPr>
              <a:lnSpc>
                <a:spcPct val="120000"/>
              </a:lnSpc>
              <a:spcBef>
                <a:spcPts val="600"/>
              </a:spcBef>
              <a:defRPr sz="1700">
                <a:solidFill>
                  <a:srgbClr val="595959"/>
                </a:solidFill>
                <a:latin typeface="微软雅黑"/>
                <a:ea typeface="微软雅黑"/>
                <a:cs typeface="微软雅黑"/>
                <a:sym typeface="微软雅黑"/>
              </a:defRPr>
            </a:pPr>
            <a:r>
              <a:rPr lang="en-US" dirty="0"/>
              <a:t> 	Attention-Deficit/Hyperactivity Disorder7,: SYM may offer families an effective management tool for family-oriented treatment of childhood ADHD.</a:t>
            </a:r>
          </a:p>
          <a:p>
            <a:pPr algn="l"/>
            <a:r>
              <a:rPr lang="en-US" dirty="0"/>
              <a:t>	menopause8,: </a:t>
            </a:r>
            <a:r>
              <a:rPr lang="en-US" b="0" i="0" dirty="0">
                <a:solidFill>
                  <a:srgbClr val="333333"/>
                </a:solidFill>
                <a:effectLst/>
                <a:latin typeface="Georgia" panose="02040502050405020303" pitchFamily="18" charset="0"/>
              </a:rPr>
              <a:t>menopausal symptoms, especially vasomotor (</a:t>
            </a:r>
            <a:r>
              <a:rPr lang="en-US" b="0" i="0" dirty="0">
                <a:solidFill>
                  <a:srgbClr val="202124"/>
                </a:solidFill>
                <a:effectLst/>
                <a:latin typeface="Roboto" panose="02000000000000000000" pitchFamily="2" charset="0"/>
              </a:rPr>
              <a:t>causing or relating to the </a:t>
            </a:r>
            <a:r>
              <a:rPr lang="en-US" b="0" i="0" u="sng" dirty="0">
                <a:solidFill>
                  <a:srgbClr val="202124"/>
                </a:solidFill>
                <a:effectLst/>
                <a:latin typeface="Roboto" panose="02000000000000000000" pitchFamily="2" charset="0"/>
              </a:rPr>
              <a:t>constriction</a:t>
            </a:r>
            <a:r>
              <a:rPr lang="en-US" b="0" i="0" dirty="0">
                <a:solidFill>
                  <a:srgbClr val="202124"/>
                </a:solidFill>
                <a:effectLst/>
                <a:latin typeface="Roboto" panose="02000000000000000000" pitchFamily="2" charset="0"/>
              </a:rPr>
              <a:t> or </a:t>
            </a:r>
            <a:r>
              <a:rPr lang="en-US" b="0" i="0" u="sng" dirty="0">
                <a:solidFill>
                  <a:srgbClr val="202124"/>
                </a:solidFill>
                <a:effectLst/>
                <a:latin typeface="Roboto" panose="02000000000000000000" pitchFamily="2" charset="0"/>
              </a:rPr>
              <a:t>dilatation</a:t>
            </a:r>
            <a:r>
              <a:rPr lang="en-US" b="0" i="0" dirty="0">
                <a:solidFill>
                  <a:srgbClr val="202124"/>
                </a:solidFill>
                <a:effectLst/>
                <a:latin typeface="Roboto" panose="02000000000000000000" pitchFamily="2" charset="0"/>
              </a:rPr>
              <a:t> of blood vessels.; denoting a region in the </a:t>
            </a:r>
            <a:r>
              <a:rPr lang="en-US" b="0" i="0" u="sng" dirty="0">
                <a:solidFill>
                  <a:srgbClr val="202124"/>
                </a:solidFill>
                <a:effectLst/>
                <a:latin typeface="Roboto" panose="02000000000000000000" pitchFamily="2" charset="0"/>
              </a:rPr>
              <a:t>medulla</a:t>
            </a:r>
            <a:r>
              <a:rPr lang="en-US" b="0" i="0" dirty="0">
                <a:solidFill>
                  <a:srgbClr val="202124"/>
                </a:solidFill>
                <a:effectLst/>
                <a:latin typeface="Roboto" panose="02000000000000000000" pitchFamily="2" charset="0"/>
              </a:rPr>
              <a:t> of the brain (the </a:t>
            </a:r>
            <a:r>
              <a:rPr lang="en-US" b="0" i="1" dirty="0">
                <a:solidFill>
                  <a:srgbClr val="202124"/>
                </a:solidFill>
                <a:effectLst/>
                <a:latin typeface="Roboto" panose="02000000000000000000" pitchFamily="2" charset="0"/>
              </a:rPr>
              <a:t>vasomotor center</a:t>
            </a:r>
            <a:r>
              <a:rPr lang="en-US" b="0" i="0" dirty="0">
                <a:solidFill>
                  <a:srgbClr val="202124"/>
                </a:solidFill>
                <a:effectLst/>
                <a:latin typeface="Roboto" panose="02000000000000000000" pitchFamily="2" charset="0"/>
              </a:rPr>
              <a:t> ) – medulla carrie</a:t>
            </a:r>
            <a:r>
              <a:rPr lang="en-US" dirty="0">
                <a:solidFill>
                  <a:srgbClr val="202124"/>
                </a:solidFill>
                <a:latin typeface="Roboto" panose="02000000000000000000" pitchFamily="2" charset="0"/>
              </a:rPr>
              <a:t>s nerve signals and controls heartbeat, breathing, blood pressure etc.</a:t>
            </a:r>
            <a:r>
              <a:rPr lang="en-US" b="0" i="0" dirty="0">
                <a:solidFill>
                  <a:srgbClr val="333333"/>
                </a:solidFill>
                <a:effectLst/>
                <a:latin typeface="Georgia" panose="02040502050405020303" pitchFamily="18" charset="0"/>
              </a:rPr>
              <a:t>) symptoms, and particularly hot flashes, might be substantially improved by using meditation</a:t>
            </a:r>
            <a:r>
              <a:rPr lang="en-US" dirty="0"/>
              <a:t> </a:t>
            </a:r>
          </a:p>
          <a:p>
            <a:pPr>
              <a:lnSpc>
                <a:spcPct val="120000"/>
              </a:lnSpc>
              <a:spcBef>
                <a:spcPts val="600"/>
              </a:spcBef>
              <a:defRPr sz="1700">
                <a:solidFill>
                  <a:srgbClr val="595959"/>
                </a:solidFill>
                <a:latin typeface="微软雅黑"/>
                <a:ea typeface="微软雅黑"/>
                <a:cs typeface="微软雅黑"/>
                <a:sym typeface="微软雅黑"/>
              </a:defRPr>
            </a:pPr>
            <a:r>
              <a:rPr lang="en-US" dirty="0"/>
              <a:t>	asthma9: </a:t>
            </a:r>
            <a:r>
              <a:rPr lang="en-US" b="0" i="0" dirty="0">
                <a:solidFill>
                  <a:srgbClr val="333333"/>
                </a:solidFill>
                <a:effectLst/>
                <a:latin typeface="interfaceregular"/>
              </a:rPr>
              <a:t>Sahaja yoga does have limited beneficial effects on some objective and subjective measures of the impact of asthma</a:t>
            </a:r>
          </a:p>
          <a:p>
            <a:pPr>
              <a:lnSpc>
                <a:spcPct val="120000"/>
              </a:lnSpc>
              <a:spcBef>
                <a:spcPts val="600"/>
              </a:spcBef>
              <a:defRPr sz="1700">
                <a:solidFill>
                  <a:srgbClr val="595959"/>
                </a:solidFill>
                <a:latin typeface="微软雅黑"/>
                <a:ea typeface="微软雅黑"/>
                <a:cs typeface="微软雅黑"/>
                <a:sym typeface="微软雅黑"/>
              </a:defRPr>
            </a:pPr>
            <a:r>
              <a:rPr lang="en-US" dirty="0"/>
              <a:t>	epilepsy10-12. : reduction in stress in patients of epilepsy following Sahaja yoga practice may be responsible for clinical improvement which had been earlier reported in patients who </a:t>
            </a:r>
            <a:r>
              <a:rPr lang="en-US" dirty="0" err="1"/>
              <a:t>practised</a:t>
            </a:r>
            <a:r>
              <a:rPr lang="en-US" dirty="0"/>
              <a:t> Sahaja yoga.</a:t>
            </a:r>
          </a:p>
          <a:p>
            <a:endParaRPr lang="en-US" dirty="0"/>
          </a:p>
        </p:txBody>
      </p:sp>
    </p:spTree>
    <p:extLst>
      <p:ext uri="{BB962C8B-B14F-4D97-AF65-F5344CB8AC3E}">
        <p14:creationId xmlns:p14="http://schemas.microsoft.com/office/powerpoint/2010/main" val="38186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0319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2_两栏内容">
    <p:spTree>
      <p:nvGrpSpPr>
        <p:cNvPr id="1" name=""/>
        <p:cNvGrpSpPr/>
        <p:nvPr/>
      </p:nvGrpSpPr>
      <p:grpSpPr>
        <a:xfrm>
          <a:off x="0" y="0"/>
          <a:ext cx="0" cy="0"/>
          <a:chOff x="0" y="0"/>
          <a:chExt cx="0" cy="0"/>
        </a:xfrm>
      </p:grpSpPr>
      <p:sp>
        <p:nvSpPr>
          <p:cNvPr id="11" name="矩形 7"/>
          <p:cNvSpPr/>
          <p:nvPr/>
        </p:nvSpPr>
        <p:spPr>
          <a:xfrm>
            <a:off x="17929" y="-1"/>
            <a:ext cx="12192001" cy="1052738"/>
          </a:xfrm>
          <a:prstGeom prst="rect">
            <a:avLst/>
          </a:prstGeom>
          <a:solidFill>
            <a:srgbClr val="009BD2"/>
          </a:solidFill>
          <a:ln w="12700">
            <a:miter lim="400000"/>
          </a:ln>
        </p:spPr>
        <p:txBody>
          <a:bodyPr lIns="45719" rIns="45719" anchor="ctr"/>
          <a:lstStyle/>
          <a:p>
            <a:pPr algn="ctr">
              <a:defRPr sz="1700">
                <a:solidFill>
                  <a:srgbClr val="FFFFFF"/>
                </a:solidFill>
              </a:defRPr>
            </a:pPr>
            <a:endParaRPr/>
          </a:p>
        </p:txBody>
      </p:sp>
      <p:sp>
        <p:nvSpPr>
          <p:cNvPr id="12" name="矩形 8"/>
          <p:cNvSpPr/>
          <p:nvPr/>
        </p:nvSpPr>
        <p:spPr>
          <a:xfrm>
            <a:off x="0" y="6750422"/>
            <a:ext cx="12192000" cy="116542"/>
          </a:xfrm>
          <a:prstGeom prst="rect">
            <a:avLst/>
          </a:prstGeom>
          <a:solidFill>
            <a:srgbClr val="009BD2"/>
          </a:solidFill>
          <a:ln w="12700">
            <a:miter lim="400000"/>
          </a:ln>
        </p:spPr>
        <p:txBody>
          <a:bodyPr lIns="45719" rIns="45719" anchor="ctr"/>
          <a:lstStyle/>
          <a:p>
            <a:pPr algn="ctr">
              <a:defRPr sz="1700">
                <a:solidFill>
                  <a:srgbClr val="FFFFFF"/>
                </a:solidFill>
              </a:defRPr>
            </a:pPr>
            <a:endParaRPr/>
          </a:p>
        </p:txBody>
      </p:sp>
      <p:sp>
        <p:nvSpPr>
          <p:cNvPr id="13" name="直接连接符 13"/>
          <p:cNvSpPr/>
          <p:nvPr/>
        </p:nvSpPr>
        <p:spPr>
          <a:xfrm>
            <a:off x="264869" y="884511"/>
            <a:ext cx="11662261" cy="1"/>
          </a:xfrm>
          <a:prstGeom prst="line">
            <a:avLst/>
          </a:prstGeom>
          <a:ln w="6350">
            <a:solidFill>
              <a:srgbClr val="FFFFFF"/>
            </a:solidFill>
            <a:miter/>
          </a:ln>
        </p:spPr>
        <p:txBody>
          <a:bodyPr lIns="45719" rIns="45719"/>
          <a:lstStyle/>
          <a:p>
            <a:endParaRPr/>
          </a:p>
        </p:txBody>
      </p:sp>
      <p:sp>
        <p:nvSpPr>
          <p:cNvPr id="14" name="直接连接符 15"/>
          <p:cNvSpPr/>
          <p:nvPr/>
        </p:nvSpPr>
        <p:spPr>
          <a:xfrm>
            <a:off x="2971676" y="457199"/>
            <a:ext cx="1" cy="427311"/>
          </a:xfrm>
          <a:prstGeom prst="line">
            <a:avLst/>
          </a:prstGeom>
          <a:ln w="6350">
            <a:solidFill>
              <a:srgbClr val="FFFFFF"/>
            </a:solidFill>
            <a:miter/>
          </a:ln>
        </p:spPr>
        <p:txBody>
          <a:bodyPr lIns="45719" rIns="45719"/>
          <a:lstStyle/>
          <a:p>
            <a:endParaRPr/>
          </a:p>
        </p:txBody>
      </p:sp>
      <p:pic>
        <p:nvPicPr>
          <p:cNvPr id="15" name="Picture 2" descr="Picture 2"/>
          <p:cNvPicPr>
            <a:picLocks noChangeAspect="1"/>
          </p:cNvPicPr>
          <p:nvPr/>
        </p:nvPicPr>
        <p:blipFill>
          <a:blip r:embed="rId2"/>
          <a:stretch>
            <a:fillRect/>
          </a:stretch>
        </p:blipFill>
        <p:spPr>
          <a:xfrm>
            <a:off x="214689" y="198538"/>
            <a:ext cx="596335" cy="560464"/>
          </a:xfrm>
          <a:prstGeom prst="rect">
            <a:avLst/>
          </a:prstGeom>
          <a:ln w="12700">
            <a:miter lim="400000"/>
          </a:ln>
          <a:effectLst>
            <a:reflection stA="52000" endPos="40000" dir="5400000" sy="-100000" algn="bl" rotWithShape="0"/>
          </a:effectLst>
        </p:spPr>
      </p:pic>
      <p:sp>
        <p:nvSpPr>
          <p:cNvPr id="16" name="Body Level One…"/>
          <p:cNvSpPr txBox="1">
            <a:spLocks noGrp="1"/>
          </p:cNvSpPr>
          <p:nvPr>
            <p:ph type="body" sz="quarter" idx="1"/>
          </p:nvPr>
        </p:nvSpPr>
        <p:spPr>
          <a:xfrm>
            <a:off x="1053229" y="242411"/>
            <a:ext cx="1595557" cy="552451"/>
          </a:xfrm>
          <a:prstGeom prst="rect">
            <a:avLst/>
          </a:prstGeom>
        </p:spPr>
        <p:txBody>
          <a:bodyPr anchor="b"/>
          <a:lstStyle>
            <a:lvl1pPr marL="0" indent="0" algn="ctr">
              <a:buSzTx/>
              <a:buFontTx/>
              <a:buNone/>
              <a:defRPr sz="3600" b="1">
                <a:solidFill>
                  <a:srgbClr val="FFFFFF"/>
                </a:solidFill>
                <a:latin typeface="微软雅黑"/>
                <a:ea typeface="微软雅黑"/>
                <a:cs typeface="微软雅黑"/>
                <a:sym typeface="微软雅黑"/>
              </a:defRPr>
            </a:lvl1pPr>
            <a:lvl2pPr marL="800100" indent="-342900" algn="ctr">
              <a:buFontTx/>
              <a:defRPr sz="3600" b="1">
                <a:solidFill>
                  <a:srgbClr val="FFFFFF"/>
                </a:solidFill>
                <a:latin typeface="微软雅黑"/>
                <a:ea typeface="微软雅黑"/>
                <a:cs typeface="微软雅黑"/>
                <a:sym typeface="微软雅黑"/>
              </a:defRPr>
            </a:lvl2pPr>
            <a:lvl3pPr marL="1325879" indent="-411479" algn="ctr">
              <a:buFontTx/>
              <a:defRPr sz="3600" b="1">
                <a:solidFill>
                  <a:srgbClr val="FFFFFF"/>
                </a:solidFill>
                <a:latin typeface="微软雅黑"/>
                <a:ea typeface="微软雅黑"/>
                <a:cs typeface="微软雅黑"/>
                <a:sym typeface="微软雅黑"/>
              </a:defRPr>
            </a:lvl3pPr>
            <a:lvl4pPr marL="1828800" indent="-457200" algn="ctr">
              <a:buFontTx/>
              <a:defRPr sz="3600" b="1">
                <a:solidFill>
                  <a:srgbClr val="FFFFFF"/>
                </a:solidFill>
                <a:latin typeface="微软雅黑"/>
                <a:ea typeface="微软雅黑"/>
                <a:cs typeface="微软雅黑"/>
                <a:sym typeface="微软雅黑"/>
              </a:defRPr>
            </a:lvl4pPr>
            <a:lvl5pPr marL="2286000" indent="-457200" algn="ctr">
              <a:buFontTx/>
              <a:defRPr sz="3600" b="1">
                <a:solidFill>
                  <a:srgbClr val="FFFFFF"/>
                </a:solidFill>
                <a:latin typeface="微软雅黑"/>
                <a:ea typeface="微软雅黑"/>
                <a:cs typeface="微软雅黑"/>
                <a:sym typeface="微软雅黑"/>
              </a:defRPr>
            </a:lvl5pPr>
          </a:lstStyle>
          <a:p>
            <a:r>
              <a:t>Body Level One</a:t>
            </a:r>
          </a:p>
          <a:p>
            <a:pPr lvl="1"/>
            <a:r>
              <a:t>Body Level Two</a:t>
            </a:r>
          </a:p>
          <a:p>
            <a:pPr lvl="2"/>
            <a:r>
              <a:t>Body Level Three</a:t>
            </a:r>
          </a:p>
          <a:p>
            <a:pPr lvl="3"/>
            <a:r>
              <a:t>Body Level Four</a:t>
            </a:r>
          </a:p>
          <a:p>
            <a:pPr lvl="4"/>
            <a:r>
              <a:t>Body Level Five</a:t>
            </a:r>
          </a:p>
        </p:txBody>
      </p:sp>
      <p:sp>
        <p:nvSpPr>
          <p:cNvPr id="17" name="文本占位符 6"/>
          <p:cNvSpPr>
            <a:spLocks noGrp="1"/>
          </p:cNvSpPr>
          <p:nvPr>
            <p:ph type="body" sz="quarter" idx="21"/>
          </p:nvPr>
        </p:nvSpPr>
        <p:spPr>
          <a:xfrm>
            <a:off x="3312497" y="242411"/>
            <a:ext cx="3061410" cy="552451"/>
          </a:xfrm>
          <a:prstGeom prst="rect">
            <a:avLst/>
          </a:prstGeom>
        </p:spPr>
        <p:txBody>
          <a:bodyPr anchor="b"/>
          <a:lstStyle/>
          <a:p>
            <a:pPr marL="0" indent="0">
              <a:buSzTx/>
              <a:buFontTx/>
              <a:buNone/>
              <a:defRPr sz="3200" b="1" spc="400">
                <a:solidFill>
                  <a:srgbClr val="FFFFFF"/>
                </a:solidFill>
                <a:latin typeface="微软雅黑"/>
                <a:ea typeface="微软雅黑"/>
                <a:cs typeface="微软雅黑"/>
                <a:sym typeface="微软雅黑"/>
              </a:defRPr>
            </a:pPr>
            <a:endParaRPr/>
          </a:p>
        </p:txBody>
      </p:sp>
      <p:sp>
        <p:nvSpPr>
          <p:cNvPr id="18"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2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130"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31"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32" name="文本占位符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41" name="图片占位符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142"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pic>
        <p:nvPicPr>
          <p:cNvPr id="150" name="图片 6" descr="图片 6"/>
          <p:cNvPicPr>
            <a:picLocks noChangeAspect="1"/>
          </p:cNvPicPr>
          <p:nvPr/>
        </p:nvPicPr>
        <p:blipFill>
          <a:blip r:embed="rId2"/>
          <a:stretch>
            <a:fillRect/>
          </a:stretch>
        </p:blipFill>
        <p:spPr>
          <a:xfrm>
            <a:off x="3049" y="-1013"/>
            <a:ext cx="12188952" cy="6858001"/>
          </a:xfrm>
          <a:prstGeom prst="rect">
            <a:avLst/>
          </a:prstGeom>
          <a:ln w="12700">
            <a:miter lim="400000"/>
          </a:ln>
        </p:spPr>
      </p:pic>
      <p:sp>
        <p:nvSpPr>
          <p:cNvPr id="151" name="Title Text"/>
          <p:cNvSpPr txBox="1">
            <a:spLocks noGrp="1"/>
          </p:cNvSpPr>
          <p:nvPr>
            <p:ph type="title"/>
          </p:nvPr>
        </p:nvSpPr>
        <p:spPr>
          <a:xfrm>
            <a:off x="4473364" y="1614034"/>
            <a:ext cx="5174295" cy="2387601"/>
          </a:xfrm>
          <a:prstGeom prst="rect">
            <a:avLst/>
          </a:prstGeom>
        </p:spPr>
        <p:txBody>
          <a:bodyPr anchor="b"/>
          <a:lstStyle>
            <a:lvl1pPr algn="ctr">
              <a:defRPr sz="6000" b="1">
                <a:latin typeface="微软雅黑"/>
                <a:ea typeface="微软雅黑"/>
                <a:cs typeface="微软雅黑"/>
                <a:sym typeface="微软雅黑"/>
              </a:defRPr>
            </a:lvl1pPr>
          </a:lstStyle>
          <a:p>
            <a:r>
              <a:t>Title Text</a:t>
            </a:r>
          </a:p>
        </p:txBody>
      </p:sp>
      <p:sp>
        <p:nvSpPr>
          <p:cNvPr id="152" name="矩形 13"/>
          <p:cNvSpPr/>
          <p:nvPr/>
        </p:nvSpPr>
        <p:spPr>
          <a:xfrm>
            <a:off x="-4178937" y="955736"/>
            <a:ext cx="8594770" cy="7504864"/>
          </a:xfrm>
          <a:prstGeom prst="rect">
            <a:avLst/>
          </a:prstGeom>
          <a:blipFill>
            <a:blip r:embed="rId3">
              <a:alphaModFix amt="17917"/>
            </a:blip>
            <a:stretch>
              <a:fillRect/>
            </a:stretch>
          </a:blipFill>
          <a:ln w="12700">
            <a:miter lim="400000"/>
          </a:ln>
        </p:spPr>
        <p:txBody>
          <a:bodyPr lIns="45719" rIns="45719" anchor="ctr"/>
          <a:lstStyle/>
          <a:p>
            <a:pPr algn="ctr">
              <a:defRPr>
                <a:solidFill>
                  <a:srgbClr val="FFFFFF"/>
                </a:solidFill>
              </a:defRPr>
            </a:pPr>
            <a:endParaRPr/>
          </a:p>
        </p:txBody>
      </p:sp>
      <p:sp>
        <p:nvSpPr>
          <p:cNvPr id="153" name="矩形 14"/>
          <p:cNvSpPr/>
          <p:nvPr/>
        </p:nvSpPr>
        <p:spPr>
          <a:xfrm>
            <a:off x="8627477" y="-326464"/>
            <a:ext cx="3608522" cy="3580937"/>
          </a:xfrm>
          <a:prstGeom prst="rect">
            <a:avLst/>
          </a:prstGeom>
          <a:blipFill>
            <a:blip r:embed="rId4"/>
            <a:stretch>
              <a:fillRect/>
            </a:stretch>
          </a:blipFill>
          <a:ln w="12700">
            <a:miter lim="400000"/>
          </a:ln>
        </p:spPr>
        <p:txBody>
          <a:bodyPr lIns="45719" rIns="45719" anchor="ctr"/>
          <a:lstStyle/>
          <a:p>
            <a:pPr algn="ctr">
              <a:defRPr>
                <a:solidFill>
                  <a:srgbClr val="FFFFFF"/>
                </a:solidFill>
              </a:defRPr>
            </a:pPr>
            <a:endParaRP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_两栏内容">
    <p:spTree>
      <p:nvGrpSpPr>
        <p:cNvPr id="1" name=""/>
        <p:cNvGrpSpPr/>
        <p:nvPr/>
      </p:nvGrpSpPr>
      <p:grpSpPr>
        <a:xfrm>
          <a:off x="0" y="0"/>
          <a:ext cx="0" cy="0"/>
          <a:chOff x="0" y="0"/>
          <a:chExt cx="0" cy="0"/>
        </a:xfrm>
      </p:grpSpPr>
      <p:sp>
        <p:nvSpPr>
          <p:cNvPr id="25" name="矩形 7"/>
          <p:cNvSpPr/>
          <p:nvPr/>
        </p:nvSpPr>
        <p:spPr>
          <a:xfrm>
            <a:off x="0" y="-1"/>
            <a:ext cx="12192000" cy="1052738"/>
          </a:xfrm>
          <a:prstGeom prst="rect">
            <a:avLst/>
          </a:prstGeom>
          <a:solidFill>
            <a:srgbClr val="D56509"/>
          </a:solidFill>
          <a:ln w="12700">
            <a:miter lim="400000"/>
          </a:ln>
        </p:spPr>
        <p:txBody>
          <a:bodyPr lIns="45719" rIns="45719" anchor="ctr"/>
          <a:lstStyle/>
          <a:p>
            <a:pPr algn="ctr">
              <a:defRPr sz="1700">
                <a:solidFill>
                  <a:srgbClr val="FFFFFF"/>
                </a:solidFill>
              </a:defRPr>
            </a:pPr>
            <a:endParaRPr/>
          </a:p>
        </p:txBody>
      </p:sp>
      <p:sp>
        <p:nvSpPr>
          <p:cNvPr id="26" name="矩形 8"/>
          <p:cNvSpPr/>
          <p:nvPr/>
        </p:nvSpPr>
        <p:spPr>
          <a:xfrm>
            <a:off x="0" y="6750422"/>
            <a:ext cx="12192000" cy="116542"/>
          </a:xfrm>
          <a:prstGeom prst="rect">
            <a:avLst/>
          </a:prstGeom>
          <a:solidFill>
            <a:srgbClr val="D56509"/>
          </a:solidFill>
          <a:ln w="12700">
            <a:miter lim="400000"/>
          </a:ln>
        </p:spPr>
        <p:txBody>
          <a:bodyPr lIns="45719" rIns="45719" anchor="ctr"/>
          <a:lstStyle/>
          <a:p>
            <a:pPr algn="ctr">
              <a:defRPr sz="1700">
                <a:solidFill>
                  <a:srgbClr val="FFFFFF"/>
                </a:solidFill>
              </a:defRPr>
            </a:pPr>
            <a:endParaRPr/>
          </a:p>
        </p:txBody>
      </p:sp>
      <p:sp>
        <p:nvSpPr>
          <p:cNvPr id="27" name="直接连接符 13"/>
          <p:cNvSpPr/>
          <p:nvPr/>
        </p:nvSpPr>
        <p:spPr>
          <a:xfrm>
            <a:off x="264869" y="884511"/>
            <a:ext cx="11662261" cy="1"/>
          </a:xfrm>
          <a:prstGeom prst="line">
            <a:avLst/>
          </a:prstGeom>
          <a:ln w="6350">
            <a:solidFill>
              <a:srgbClr val="FFFFFF"/>
            </a:solidFill>
            <a:miter/>
          </a:ln>
        </p:spPr>
        <p:txBody>
          <a:bodyPr lIns="45719" rIns="45719"/>
          <a:lstStyle/>
          <a:p>
            <a:endParaRPr/>
          </a:p>
        </p:txBody>
      </p:sp>
      <p:sp>
        <p:nvSpPr>
          <p:cNvPr id="28" name="直接连接符 15"/>
          <p:cNvSpPr/>
          <p:nvPr/>
        </p:nvSpPr>
        <p:spPr>
          <a:xfrm>
            <a:off x="2971676" y="457199"/>
            <a:ext cx="1" cy="427311"/>
          </a:xfrm>
          <a:prstGeom prst="line">
            <a:avLst/>
          </a:prstGeom>
          <a:ln w="6350">
            <a:solidFill>
              <a:srgbClr val="FFFFFF"/>
            </a:solidFill>
            <a:miter/>
          </a:ln>
        </p:spPr>
        <p:txBody>
          <a:bodyPr lIns="45719" rIns="45719"/>
          <a:lstStyle/>
          <a:p>
            <a:endParaRPr/>
          </a:p>
        </p:txBody>
      </p:sp>
      <p:pic>
        <p:nvPicPr>
          <p:cNvPr id="29" name="Picture 2" descr="Picture 2"/>
          <p:cNvPicPr>
            <a:picLocks noChangeAspect="1"/>
          </p:cNvPicPr>
          <p:nvPr/>
        </p:nvPicPr>
        <p:blipFill>
          <a:blip r:embed="rId2"/>
          <a:stretch>
            <a:fillRect/>
          </a:stretch>
        </p:blipFill>
        <p:spPr>
          <a:xfrm>
            <a:off x="214689" y="198538"/>
            <a:ext cx="596335" cy="560464"/>
          </a:xfrm>
          <a:prstGeom prst="rect">
            <a:avLst/>
          </a:prstGeom>
          <a:ln w="12700">
            <a:miter lim="400000"/>
          </a:ln>
          <a:effectLst>
            <a:reflection stA="52000" endPos="40000" dir="5400000" sy="-100000" algn="bl" rotWithShape="0"/>
          </a:effectLst>
        </p:spPr>
      </p:pic>
      <p:sp>
        <p:nvSpPr>
          <p:cNvPr id="30" name="Body Level One…"/>
          <p:cNvSpPr txBox="1">
            <a:spLocks noGrp="1"/>
          </p:cNvSpPr>
          <p:nvPr>
            <p:ph type="body" sz="quarter" idx="1"/>
          </p:nvPr>
        </p:nvSpPr>
        <p:spPr>
          <a:xfrm>
            <a:off x="1053229" y="242411"/>
            <a:ext cx="1595557" cy="552451"/>
          </a:xfrm>
          <a:prstGeom prst="rect">
            <a:avLst/>
          </a:prstGeom>
        </p:spPr>
        <p:txBody>
          <a:bodyPr anchor="b"/>
          <a:lstStyle>
            <a:lvl1pPr marL="0" indent="0" algn="ctr">
              <a:buSzTx/>
              <a:buFontTx/>
              <a:buNone/>
              <a:defRPr sz="3600" b="1">
                <a:solidFill>
                  <a:srgbClr val="FFFFFF"/>
                </a:solidFill>
                <a:latin typeface="微软雅黑"/>
                <a:ea typeface="微软雅黑"/>
                <a:cs typeface="微软雅黑"/>
                <a:sym typeface="微软雅黑"/>
              </a:defRPr>
            </a:lvl1pPr>
            <a:lvl2pPr marL="800100" indent="-342900" algn="ctr">
              <a:buFontTx/>
              <a:defRPr sz="3600" b="1">
                <a:solidFill>
                  <a:srgbClr val="FFFFFF"/>
                </a:solidFill>
                <a:latin typeface="微软雅黑"/>
                <a:ea typeface="微软雅黑"/>
                <a:cs typeface="微软雅黑"/>
                <a:sym typeface="微软雅黑"/>
              </a:defRPr>
            </a:lvl2pPr>
            <a:lvl3pPr marL="1325879" indent="-411479" algn="ctr">
              <a:buFontTx/>
              <a:defRPr sz="3600" b="1">
                <a:solidFill>
                  <a:srgbClr val="FFFFFF"/>
                </a:solidFill>
                <a:latin typeface="微软雅黑"/>
                <a:ea typeface="微软雅黑"/>
                <a:cs typeface="微软雅黑"/>
                <a:sym typeface="微软雅黑"/>
              </a:defRPr>
            </a:lvl3pPr>
            <a:lvl4pPr marL="1828800" indent="-457200" algn="ctr">
              <a:buFontTx/>
              <a:defRPr sz="3600" b="1">
                <a:solidFill>
                  <a:srgbClr val="FFFFFF"/>
                </a:solidFill>
                <a:latin typeface="微软雅黑"/>
                <a:ea typeface="微软雅黑"/>
                <a:cs typeface="微软雅黑"/>
                <a:sym typeface="微软雅黑"/>
              </a:defRPr>
            </a:lvl4pPr>
            <a:lvl5pPr marL="2286000" indent="-457200" algn="ctr">
              <a:buFontTx/>
              <a:defRPr sz="3600" b="1">
                <a:solidFill>
                  <a:srgbClr val="FFFFFF"/>
                </a:solidFill>
                <a:latin typeface="微软雅黑"/>
                <a:ea typeface="微软雅黑"/>
                <a:cs typeface="微软雅黑"/>
                <a:sym typeface="微软雅黑"/>
              </a:defRPr>
            </a:lvl5pPr>
          </a:lstStyle>
          <a:p>
            <a:r>
              <a:t>Body Level One</a:t>
            </a:r>
          </a:p>
          <a:p>
            <a:pPr lvl="1"/>
            <a:r>
              <a:t>Body Level Two</a:t>
            </a:r>
          </a:p>
          <a:p>
            <a:pPr lvl="2"/>
            <a:r>
              <a:t>Body Level Three</a:t>
            </a:r>
          </a:p>
          <a:p>
            <a:pPr lvl="3"/>
            <a:r>
              <a:t>Body Level Four</a:t>
            </a:r>
          </a:p>
          <a:p>
            <a:pPr lvl="4"/>
            <a:r>
              <a:t>Body Level Five</a:t>
            </a:r>
          </a:p>
        </p:txBody>
      </p:sp>
      <p:sp>
        <p:nvSpPr>
          <p:cNvPr id="31" name="文本占位符 6"/>
          <p:cNvSpPr>
            <a:spLocks noGrp="1"/>
          </p:cNvSpPr>
          <p:nvPr>
            <p:ph type="body" sz="quarter" idx="21"/>
          </p:nvPr>
        </p:nvSpPr>
        <p:spPr>
          <a:xfrm>
            <a:off x="3312497" y="242411"/>
            <a:ext cx="3061410" cy="552451"/>
          </a:xfrm>
          <a:prstGeom prst="rect">
            <a:avLst/>
          </a:prstGeom>
        </p:spPr>
        <p:txBody>
          <a:bodyPr anchor="b"/>
          <a:lstStyle/>
          <a:p>
            <a:pPr marL="0" indent="0">
              <a:buSzTx/>
              <a:buFontTx/>
              <a:buNone/>
              <a:defRPr sz="3200" b="1" spc="400">
                <a:solidFill>
                  <a:srgbClr val="FFFFFF"/>
                </a:solidFill>
                <a:latin typeface="微软雅黑"/>
                <a:ea typeface="微软雅黑"/>
                <a:cs typeface="微软雅黑"/>
                <a:sym typeface="微软雅黑"/>
              </a:defRPr>
            </a:pPr>
            <a:endParaRPr/>
          </a:p>
        </p:txBody>
      </p:sp>
      <p:sp>
        <p:nvSpPr>
          <p:cNvPr id="3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5_两栏内容">
    <p:spTree>
      <p:nvGrpSpPr>
        <p:cNvPr id="1" name=""/>
        <p:cNvGrpSpPr/>
        <p:nvPr/>
      </p:nvGrpSpPr>
      <p:grpSpPr>
        <a:xfrm>
          <a:off x="0" y="0"/>
          <a:ext cx="0" cy="0"/>
          <a:chOff x="0" y="0"/>
          <a:chExt cx="0" cy="0"/>
        </a:xfrm>
      </p:grpSpPr>
      <p:sp>
        <p:nvSpPr>
          <p:cNvPr id="39" name="矩形 7"/>
          <p:cNvSpPr/>
          <p:nvPr/>
        </p:nvSpPr>
        <p:spPr>
          <a:xfrm>
            <a:off x="0" y="-1"/>
            <a:ext cx="12192000" cy="1052738"/>
          </a:xfrm>
          <a:prstGeom prst="rect">
            <a:avLst/>
          </a:prstGeom>
          <a:solidFill>
            <a:srgbClr val="CB9C17"/>
          </a:solidFill>
          <a:ln w="12700">
            <a:miter lim="400000"/>
          </a:ln>
        </p:spPr>
        <p:txBody>
          <a:bodyPr lIns="45719" rIns="45719" anchor="ctr"/>
          <a:lstStyle/>
          <a:p>
            <a:pPr algn="ctr">
              <a:defRPr sz="1700">
                <a:solidFill>
                  <a:srgbClr val="E6B422"/>
                </a:solidFill>
              </a:defRPr>
            </a:pPr>
            <a:endParaRPr/>
          </a:p>
        </p:txBody>
      </p:sp>
      <p:sp>
        <p:nvSpPr>
          <p:cNvPr id="40" name="矩形 8"/>
          <p:cNvSpPr/>
          <p:nvPr/>
        </p:nvSpPr>
        <p:spPr>
          <a:xfrm>
            <a:off x="0" y="6750422"/>
            <a:ext cx="12192000" cy="116542"/>
          </a:xfrm>
          <a:prstGeom prst="rect">
            <a:avLst/>
          </a:prstGeom>
          <a:solidFill>
            <a:srgbClr val="CB9C17"/>
          </a:solidFill>
          <a:ln w="12700">
            <a:miter lim="400000"/>
          </a:ln>
        </p:spPr>
        <p:txBody>
          <a:bodyPr lIns="45719" rIns="45719" anchor="ctr"/>
          <a:lstStyle/>
          <a:p>
            <a:pPr algn="ctr">
              <a:defRPr sz="1700">
                <a:solidFill>
                  <a:srgbClr val="FFFFFF"/>
                </a:solidFill>
              </a:defRPr>
            </a:pPr>
            <a:endParaRPr/>
          </a:p>
        </p:txBody>
      </p:sp>
      <p:sp>
        <p:nvSpPr>
          <p:cNvPr id="41" name="直接连接符 13"/>
          <p:cNvSpPr/>
          <p:nvPr/>
        </p:nvSpPr>
        <p:spPr>
          <a:xfrm>
            <a:off x="264869" y="884511"/>
            <a:ext cx="11662261" cy="1"/>
          </a:xfrm>
          <a:prstGeom prst="line">
            <a:avLst/>
          </a:prstGeom>
          <a:ln w="6350">
            <a:solidFill>
              <a:srgbClr val="FFFFFF"/>
            </a:solidFill>
            <a:miter/>
          </a:ln>
        </p:spPr>
        <p:txBody>
          <a:bodyPr lIns="45719" rIns="45719"/>
          <a:lstStyle/>
          <a:p>
            <a:endParaRPr/>
          </a:p>
        </p:txBody>
      </p:sp>
      <p:sp>
        <p:nvSpPr>
          <p:cNvPr id="42" name="直接连接符 15"/>
          <p:cNvSpPr/>
          <p:nvPr/>
        </p:nvSpPr>
        <p:spPr>
          <a:xfrm>
            <a:off x="2971676" y="457199"/>
            <a:ext cx="1" cy="427311"/>
          </a:xfrm>
          <a:prstGeom prst="line">
            <a:avLst/>
          </a:prstGeom>
          <a:ln w="6350">
            <a:solidFill>
              <a:srgbClr val="FFFFFF"/>
            </a:solidFill>
            <a:miter/>
          </a:ln>
        </p:spPr>
        <p:txBody>
          <a:bodyPr lIns="45719" rIns="45719"/>
          <a:lstStyle/>
          <a:p>
            <a:endParaRPr/>
          </a:p>
        </p:txBody>
      </p:sp>
      <p:pic>
        <p:nvPicPr>
          <p:cNvPr id="43" name="Picture 2" descr="Picture 2"/>
          <p:cNvPicPr>
            <a:picLocks noChangeAspect="1"/>
          </p:cNvPicPr>
          <p:nvPr/>
        </p:nvPicPr>
        <p:blipFill>
          <a:blip r:embed="rId2"/>
          <a:stretch>
            <a:fillRect/>
          </a:stretch>
        </p:blipFill>
        <p:spPr>
          <a:xfrm>
            <a:off x="214689" y="198538"/>
            <a:ext cx="596335" cy="560464"/>
          </a:xfrm>
          <a:prstGeom prst="rect">
            <a:avLst/>
          </a:prstGeom>
          <a:ln w="12700">
            <a:miter lim="400000"/>
          </a:ln>
          <a:effectLst>
            <a:reflection stA="52000" endPos="40000" dir="5400000" sy="-100000" algn="bl" rotWithShape="0"/>
          </a:effectLst>
        </p:spPr>
      </p:pic>
      <p:sp>
        <p:nvSpPr>
          <p:cNvPr id="44" name="Body Level One…"/>
          <p:cNvSpPr txBox="1">
            <a:spLocks noGrp="1"/>
          </p:cNvSpPr>
          <p:nvPr>
            <p:ph type="body" sz="quarter" idx="1"/>
          </p:nvPr>
        </p:nvSpPr>
        <p:spPr>
          <a:xfrm>
            <a:off x="1053229" y="242411"/>
            <a:ext cx="1595557" cy="552451"/>
          </a:xfrm>
          <a:prstGeom prst="rect">
            <a:avLst/>
          </a:prstGeom>
        </p:spPr>
        <p:txBody>
          <a:bodyPr anchor="b"/>
          <a:lstStyle>
            <a:lvl1pPr marL="0" indent="0" algn="ctr">
              <a:buSzTx/>
              <a:buFontTx/>
              <a:buNone/>
              <a:defRPr sz="3600" b="1">
                <a:solidFill>
                  <a:srgbClr val="FFFFFF"/>
                </a:solidFill>
                <a:latin typeface="微软雅黑"/>
                <a:ea typeface="微软雅黑"/>
                <a:cs typeface="微软雅黑"/>
                <a:sym typeface="微软雅黑"/>
              </a:defRPr>
            </a:lvl1pPr>
            <a:lvl2pPr marL="800100" indent="-342900" algn="ctr">
              <a:buFontTx/>
              <a:defRPr sz="3600" b="1">
                <a:solidFill>
                  <a:srgbClr val="FFFFFF"/>
                </a:solidFill>
                <a:latin typeface="微软雅黑"/>
                <a:ea typeface="微软雅黑"/>
                <a:cs typeface="微软雅黑"/>
                <a:sym typeface="微软雅黑"/>
              </a:defRPr>
            </a:lvl2pPr>
            <a:lvl3pPr marL="1325879" indent="-411479" algn="ctr">
              <a:buFontTx/>
              <a:defRPr sz="3600" b="1">
                <a:solidFill>
                  <a:srgbClr val="FFFFFF"/>
                </a:solidFill>
                <a:latin typeface="微软雅黑"/>
                <a:ea typeface="微软雅黑"/>
                <a:cs typeface="微软雅黑"/>
                <a:sym typeface="微软雅黑"/>
              </a:defRPr>
            </a:lvl3pPr>
            <a:lvl4pPr marL="1828800" indent="-457200" algn="ctr">
              <a:buFontTx/>
              <a:defRPr sz="3600" b="1">
                <a:solidFill>
                  <a:srgbClr val="FFFFFF"/>
                </a:solidFill>
                <a:latin typeface="微软雅黑"/>
                <a:ea typeface="微软雅黑"/>
                <a:cs typeface="微软雅黑"/>
                <a:sym typeface="微软雅黑"/>
              </a:defRPr>
            </a:lvl4pPr>
            <a:lvl5pPr marL="2286000" indent="-457200" algn="ctr">
              <a:buFontTx/>
              <a:defRPr sz="3600" b="1">
                <a:solidFill>
                  <a:srgbClr val="FFFFFF"/>
                </a:solidFill>
                <a:latin typeface="微软雅黑"/>
                <a:ea typeface="微软雅黑"/>
                <a:cs typeface="微软雅黑"/>
                <a:sym typeface="微软雅黑"/>
              </a:defRPr>
            </a:lvl5pPr>
          </a:lstStyle>
          <a:p>
            <a:r>
              <a:t>Body Level One</a:t>
            </a:r>
          </a:p>
          <a:p>
            <a:pPr lvl="1"/>
            <a:r>
              <a:t>Body Level Two</a:t>
            </a:r>
          </a:p>
          <a:p>
            <a:pPr lvl="2"/>
            <a:r>
              <a:t>Body Level Three</a:t>
            </a:r>
          </a:p>
          <a:p>
            <a:pPr lvl="3"/>
            <a:r>
              <a:t>Body Level Four</a:t>
            </a:r>
          </a:p>
          <a:p>
            <a:pPr lvl="4"/>
            <a:r>
              <a:t>Body Level Five</a:t>
            </a:r>
          </a:p>
        </p:txBody>
      </p:sp>
      <p:sp>
        <p:nvSpPr>
          <p:cNvPr id="45" name="文本占位符 6"/>
          <p:cNvSpPr>
            <a:spLocks noGrp="1"/>
          </p:cNvSpPr>
          <p:nvPr>
            <p:ph type="body" sz="quarter" idx="21"/>
          </p:nvPr>
        </p:nvSpPr>
        <p:spPr>
          <a:xfrm>
            <a:off x="3312497" y="242411"/>
            <a:ext cx="3061410" cy="552451"/>
          </a:xfrm>
          <a:prstGeom prst="rect">
            <a:avLst/>
          </a:prstGeom>
        </p:spPr>
        <p:txBody>
          <a:bodyPr anchor="b"/>
          <a:lstStyle/>
          <a:p>
            <a:pPr marL="0" indent="0">
              <a:buSzTx/>
              <a:buFontTx/>
              <a:buNone/>
              <a:defRPr sz="3200" b="1" spc="400">
                <a:solidFill>
                  <a:srgbClr val="FFFFFF"/>
                </a:solidFill>
                <a:latin typeface="微软雅黑"/>
                <a:ea typeface="微软雅黑"/>
                <a:cs typeface="微软雅黑"/>
                <a:sym typeface="微软雅黑"/>
              </a:defRPr>
            </a:pPr>
            <a:endParaRPr/>
          </a:p>
        </p:txBody>
      </p:sp>
      <p:sp>
        <p:nvSpPr>
          <p:cNvPr id="4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65"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73" name="Title Text"/>
          <p:cNvSpPr txBox="1">
            <a:spLocks noGrp="1"/>
          </p:cNvSpPr>
          <p:nvPr>
            <p:ph type="title"/>
          </p:nvPr>
        </p:nvSpPr>
        <p:spPr>
          <a:prstGeom prst="rect">
            <a:avLst/>
          </a:prstGeom>
        </p:spPr>
        <p:txBody>
          <a:bodyPr/>
          <a:lstStyle/>
          <a:p>
            <a:r>
              <a:t>Title Text</a:t>
            </a:r>
          </a:p>
        </p:txBody>
      </p:sp>
      <p:sp>
        <p:nvSpPr>
          <p:cNvPr id="7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grpSp>
        <p:nvGrpSpPr>
          <p:cNvPr id="85" name="Group 106"/>
          <p:cNvGrpSpPr/>
          <p:nvPr/>
        </p:nvGrpSpPr>
        <p:grpSpPr>
          <a:xfrm>
            <a:off x="1" y="-275"/>
            <a:ext cx="12192001" cy="4897049"/>
            <a:chOff x="0" y="0"/>
            <a:chExt cx="12192000" cy="4897048"/>
          </a:xfrm>
        </p:grpSpPr>
        <p:sp>
          <p:nvSpPr>
            <p:cNvPr id="82" name="Freeform 107"/>
            <p:cNvSpPr/>
            <p:nvPr/>
          </p:nvSpPr>
          <p:spPr>
            <a:xfrm>
              <a:off x="0" y="254000"/>
              <a:ext cx="12189575" cy="4643049"/>
            </a:xfrm>
            <a:custGeom>
              <a:avLst/>
              <a:gdLst/>
              <a:ahLst/>
              <a:cxnLst>
                <a:cxn ang="0">
                  <a:pos x="wd2" y="hd2"/>
                </a:cxn>
                <a:cxn ang="5400000">
                  <a:pos x="wd2" y="hd2"/>
                </a:cxn>
                <a:cxn ang="10800000">
                  <a:pos x="wd2" y="hd2"/>
                </a:cxn>
                <a:cxn ang="16200000">
                  <a:pos x="wd2" y="hd2"/>
                </a:cxn>
              </a:cxnLst>
              <a:rect l="0" t="0" r="r" b="b"/>
              <a:pathLst>
                <a:path w="21600" h="21600" extrusionOk="0">
                  <a:moveTo>
                    <a:pt x="21600" y="13731"/>
                  </a:moveTo>
                  <a:cubicBezTo>
                    <a:pt x="21600" y="13116"/>
                    <a:pt x="21600" y="13116"/>
                    <a:pt x="21600" y="13116"/>
                  </a:cubicBezTo>
                  <a:cubicBezTo>
                    <a:pt x="10856" y="17009"/>
                    <a:pt x="3652" y="12644"/>
                    <a:pt x="0" y="0"/>
                  </a:cubicBezTo>
                  <a:cubicBezTo>
                    <a:pt x="0" y="14099"/>
                    <a:pt x="0" y="14099"/>
                    <a:pt x="0" y="14099"/>
                  </a:cubicBezTo>
                  <a:cubicBezTo>
                    <a:pt x="3145" y="19100"/>
                    <a:pt x="6706" y="21600"/>
                    <a:pt x="10683" y="21600"/>
                  </a:cubicBezTo>
                  <a:cubicBezTo>
                    <a:pt x="14752" y="21600"/>
                    <a:pt x="18394" y="18977"/>
                    <a:pt x="21600" y="13731"/>
                  </a:cubicBezTo>
                  <a:close/>
                </a:path>
              </a:pathLst>
            </a:custGeom>
            <a:gradFill flip="none" rotWithShape="1">
              <a:gsLst>
                <a:gs pos="0">
                  <a:srgbClr val="FFD966"/>
                </a:gs>
                <a:gs pos="31000">
                  <a:srgbClr val="FFF2CC"/>
                </a:gs>
                <a:gs pos="77000">
                  <a:srgbClr val="FFD966"/>
                </a:gs>
              </a:gsLst>
              <a:path path="circle">
                <a:fillToRect l="62278" t="119636" r="37721" b="-19636"/>
              </a:path>
            </a:gradFill>
            <a:ln w="9525" cap="flat">
              <a:solidFill>
                <a:srgbClr val="CB9C17"/>
              </a:solidFill>
              <a:prstDash val="solid"/>
              <a:round/>
            </a:ln>
            <a:effectLst/>
          </p:spPr>
          <p:txBody>
            <a:bodyPr wrap="square" lIns="45719" tIns="45719" rIns="45719" bIns="45719" numCol="1" anchor="t">
              <a:noAutofit/>
            </a:bodyPr>
            <a:lstStyle/>
            <a:p>
              <a:endParaRPr/>
            </a:p>
          </p:txBody>
        </p:sp>
        <p:sp>
          <p:nvSpPr>
            <p:cNvPr id="83" name="Freeform 108"/>
            <p:cNvSpPr/>
            <p:nvPr/>
          </p:nvSpPr>
          <p:spPr>
            <a:xfrm>
              <a:off x="0" y="0"/>
              <a:ext cx="12192001" cy="3366566"/>
            </a:xfrm>
            <a:custGeom>
              <a:avLst/>
              <a:gdLst/>
              <a:ahLst/>
              <a:cxnLst>
                <a:cxn ang="0">
                  <a:pos x="wd2" y="hd2"/>
                </a:cxn>
                <a:cxn ang="5400000">
                  <a:pos x="wd2" y="hd2"/>
                </a:cxn>
                <a:cxn ang="10800000">
                  <a:pos x="wd2" y="hd2"/>
                </a:cxn>
                <a:cxn ang="16200000">
                  <a:pos x="wd2" y="hd2"/>
                </a:cxn>
              </a:cxnLst>
              <a:rect l="0" t="0" r="r" b="b"/>
              <a:pathLst>
                <a:path w="21600" h="18609" extrusionOk="0">
                  <a:moveTo>
                    <a:pt x="21600" y="16973"/>
                  </a:moveTo>
                  <a:cubicBezTo>
                    <a:pt x="21600" y="15171"/>
                    <a:pt x="21600" y="15171"/>
                    <a:pt x="21600" y="15171"/>
                  </a:cubicBezTo>
                  <a:cubicBezTo>
                    <a:pt x="14691" y="15634"/>
                    <a:pt x="11485" y="10569"/>
                    <a:pt x="11982" y="0"/>
                  </a:cubicBezTo>
                  <a:cubicBezTo>
                    <a:pt x="0" y="0"/>
                    <a:pt x="0" y="0"/>
                    <a:pt x="0" y="0"/>
                  </a:cubicBezTo>
                  <a:cubicBezTo>
                    <a:pt x="0" y="1388"/>
                    <a:pt x="0" y="1388"/>
                    <a:pt x="0" y="1388"/>
                  </a:cubicBezTo>
                  <a:cubicBezTo>
                    <a:pt x="3652" y="16413"/>
                    <a:pt x="10856" y="21600"/>
                    <a:pt x="21600" y="16973"/>
                  </a:cubicBezTo>
                  <a:close/>
                </a:path>
              </a:pathLst>
            </a:custGeom>
            <a:gradFill flip="none" rotWithShape="1">
              <a:gsLst>
                <a:gs pos="17000">
                  <a:srgbClr val="21D6E0"/>
                </a:gs>
                <a:gs pos="27000">
                  <a:srgbClr val="0D7AB9"/>
                </a:gs>
                <a:gs pos="75000">
                  <a:srgbClr val="43B3FF"/>
                </a:gs>
              </a:gsLst>
              <a:lin ang="7199999" scaled="0"/>
            </a:gradFill>
            <a:ln w="12700" cap="flat">
              <a:noFill/>
              <a:miter lim="400000"/>
            </a:ln>
            <a:effectLst/>
          </p:spPr>
          <p:txBody>
            <a:bodyPr wrap="square" lIns="45719" tIns="45719" rIns="45719" bIns="45719" numCol="1" anchor="t">
              <a:noAutofit/>
            </a:bodyPr>
            <a:lstStyle/>
            <a:p>
              <a:endParaRPr/>
            </a:p>
          </p:txBody>
        </p:sp>
        <p:sp>
          <p:nvSpPr>
            <p:cNvPr id="84" name="Freeform 109"/>
            <p:cNvSpPr/>
            <p:nvPr/>
          </p:nvSpPr>
          <p:spPr>
            <a:xfrm>
              <a:off x="6687590" y="0"/>
              <a:ext cx="5504410" cy="2849479"/>
            </a:xfrm>
            <a:custGeom>
              <a:avLst/>
              <a:gdLst/>
              <a:ahLst/>
              <a:cxnLst>
                <a:cxn ang="0">
                  <a:pos x="wd2" y="hd2"/>
                </a:cxn>
                <a:cxn ang="5400000">
                  <a:pos x="wd2" y="hd2"/>
                </a:cxn>
                <a:cxn ang="10800000">
                  <a:pos x="wd2" y="hd2"/>
                </a:cxn>
                <a:cxn ang="16200000">
                  <a:pos x="wd2" y="hd2"/>
                </a:cxn>
              </a:cxnLst>
              <a:rect l="0" t="0" r="r" b="b"/>
              <a:pathLst>
                <a:path w="20645" h="21001" extrusionOk="0">
                  <a:moveTo>
                    <a:pt x="20645" y="20961"/>
                  </a:moveTo>
                  <a:cubicBezTo>
                    <a:pt x="20645" y="0"/>
                    <a:pt x="20645" y="0"/>
                    <a:pt x="20645" y="0"/>
                  </a:cubicBezTo>
                  <a:cubicBezTo>
                    <a:pt x="107" y="0"/>
                    <a:pt x="107" y="0"/>
                    <a:pt x="107" y="0"/>
                  </a:cubicBezTo>
                  <a:cubicBezTo>
                    <a:pt x="-955" y="14602"/>
                    <a:pt x="5891" y="21600"/>
                    <a:pt x="20645" y="20961"/>
                  </a:cubicBezTo>
                  <a:close/>
                </a:path>
              </a:pathLst>
            </a:custGeom>
            <a:gradFill flip="none" rotWithShape="1">
              <a:gsLst>
                <a:gs pos="18000">
                  <a:srgbClr val="4ABEEE"/>
                </a:gs>
                <a:gs pos="75000">
                  <a:srgbClr val="0D7AB9"/>
                </a:gs>
              </a:gsLst>
              <a:path path="circle">
                <a:fillToRect l="119636" t="37721" r="-19636" b="62278"/>
              </a:path>
            </a:gradFill>
            <a:ln w="12700" cap="flat">
              <a:noFill/>
              <a:miter lim="400000"/>
            </a:ln>
            <a:effectLst/>
          </p:spPr>
          <p:txBody>
            <a:bodyPr wrap="square" lIns="45719" tIns="45719" rIns="45719" bIns="45719" numCol="1" anchor="t">
              <a:noAutofit/>
            </a:bodyPr>
            <a:lstStyle/>
            <a:p>
              <a:endParaRPr/>
            </a:p>
          </p:txBody>
        </p:sp>
      </p:grpSp>
      <p:sp>
        <p:nvSpPr>
          <p:cNvPr id="86" name="Freeform 26"/>
          <p:cNvSpPr/>
          <p:nvPr/>
        </p:nvSpPr>
        <p:spPr>
          <a:xfrm>
            <a:off x="-2" y="3907416"/>
            <a:ext cx="12195176" cy="295058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18225" y="5281"/>
                  <a:pt x="14503" y="7933"/>
                  <a:pt x="10434" y="7933"/>
                </a:cubicBezTo>
                <a:cubicBezTo>
                  <a:pt x="6659" y="7933"/>
                  <a:pt x="3178" y="5663"/>
                  <a:pt x="0" y="1099"/>
                </a:cubicBezTo>
                <a:cubicBezTo>
                  <a:pt x="0" y="21600"/>
                  <a:pt x="0" y="21600"/>
                  <a:pt x="0" y="21600"/>
                </a:cubicBezTo>
                <a:cubicBezTo>
                  <a:pt x="21600" y="21600"/>
                  <a:pt x="21600" y="21600"/>
                  <a:pt x="21600" y="21600"/>
                </a:cubicBezTo>
                <a:close/>
              </a:path>
            </a:pathLst>
          </a:custGeom>
          <a:gradFill>
            <a:gsLst>
              <a:gs pos="0">
                <a:schemeClr val="accent2"/>
              </a:gs>
              <a:gs pos="58999">
                <a:srgbClr val="F2F2F2"/>
              </a:gs>
              <a:gs pos="100000">
                <a:schemeClr val="accent2"/>
              </a:gs>
            </a:gsLst>
            <a:path path="circle">
              <a:fillToRect l="62278" t="119636" r="37721" b="-19636"/>
            </a:path>
          </a:gradFill>
          <a:ln w="12700">
            <a:miter lim="400000"/>
          </a:ln>
        </p:spPr>
        <p:txBody>
          <a:bodyPr lIns="45719" rIns="45719"/>
          <a:lstStyle/>
          <a:p>
            <a:endParaRPr/>
          </a:p>
        </p:txBody>
      </p:sp>
      <p:sp>
        <p:nvSpPr>
          <p:cNvPr id="87" name="Freeform 27"/>
          <p:cNvSpPr/>
          <p:nvPr/>
        </p:nvSpPr>
        <p:spPr>
          <a:xfrm>
            <a:off x="-2" y="3148977"/>
            <a:ext cx="12192002" cy="1862860"/>
          </a:xfrm>
          <a:custGeom>
            <a:avLst/>
            <a:gdLst/>
            <a:ahLst/>
            <a:cxnLst>
              <a:cxn ang="0">
                <a:pos x="wd2" y="hd2"/>
              </a:cxn>
              <a:cxn ang="5400000">
                <a:pos x="wd2" y="hd2"/>
              </a:cxn>
              <a:cxn ang="10800000">
                <a:pos x="wd2" y="hd2"/>
              </a:cxn>
              <a:cxn ang="16200000">
                <a:pos x="wd2" y="hd2"/>
              </a:cxn>
            </a:cxnLst>
            <a:rect l="0" t="0" r="r" b="b"/>
            <a:pathLst>
              <a:path w="21600" h="21600" extrusionOk="0">
                <a:moveTo>
                  <a:pt x="21600" y="8725"/>
                </a:moveTo>
                <a:cubicBezTo>
                  <a:pt x="21600" y="0"/>
                  <a:pt x="21600" y="0"/>
                  <a:pt x="21600" y="0"/>
                </a:cubicBezTo>
                <a:cubicBezTo>
                  <a:pt x="18391" y="13340"/>
                  <a:pt x="14752" y="20010"/>
                  <a:pt x="10683" y="20010"/>
                </a:cubicBezTo>
                <a:cubicBezTo>
                  <a:pt x="6712" y="20010"/>
                  <a:pt x="3148" y="13650"/>
                  <a:pt x="0" y="969"/>
                </a:cubicBezTo>
                <a:cubicBezTo>
                  <a:pt x="0" y="10509"/>
                  <a:pt x="0" y="10509"/>
                  <a:pt x="0" y="10509"/>
                </a:cubicBezTo>
                <a:cubicBezTo>
                  <a:pt x="3178" y="17916"/>
                  <a:pt x="6659" y="21600"/>
                  <a:pt x="10434" y="21600"/>
                </a:cubicBezTo>
                <a:cubicBezTo>
                  <a:pt x="14503" y="21600"/>
                  <a:pt x="18225" y="17296"/>
                  <a:pt x="21600" y="8725"/>
                </a:cubicBezTo>
                <a:close/>
              </a:path>
            </a:pathLst>
          </a:custGeom>
          <a:gradFill>
            <a:gsLst>
              <a:gs pos="0">
                <a:srgbClr val="FFD966"/>
              </a:gs>
              <a:gs pos="31000">
                <a:srgbClr val="FFF2CC"/>
              </a:gs>
              <a:gs pos="100000">
                <a:srgbClr val="FFD966"/>
              </a:gs>
            </a:gsLst>
            <a:path path="circle">
              <a:fillToRect l="62278" t="119636" r="37721" b="-19636"/>
            </a:path>
          </a:gradFill>
          <a:ln w="12700">
            <a:miter lim="400000"/>
          </a:ln>
        </p:spPr>
        <p:txBody>
          <a:bodyPr lIns="45719" rIns="45719"/>
          <a:lstStyle/>
          <a:p>
            <a:endParaRPr/>
          </a:p>
        </p:txBody>
      </p:sp>
      <p:sp>
        <p:nvSpPr>
          <p:cNvPr id="88" name="矩形 21"/>
          <p:cNvSpPr/>
          <p:nvPr/>
        </p:nvSpPr>
        <p:spPr>
          <a:xfrm>
            <a:off x="229362" y="1493367"/>
            <a:ext cx="5722846" cy="5189365"/>
          </a:xfrm>
          <a:prstGeom prst="rect">
            <a:avLst/>
          </a:prstGeom>
          <a:blipFill>
            <a:blip r:embed="rId2">
              <a:alphaModFix amt="49307"/>
            </a:blip>
            <a:stretch>
              <a:fillRect/>
            </a:stretch>
          </a:blipFill>
          <a:ln w="12700">
            <a:miter lim="400000"/>
          </a:ln>
        </p:spPr>
        <p:txBody>
          <a:bodyPr lIns="45719" rIns="45719" anchor="ctr"/>
          <a:lstStyle/>
          <a:p>
            <a:pPr algn="ctr">
              <a:defRPr>
                <a:solidFill>
                  <a:srgbClr val="FFFFFF"/>
                </a:solidFill>
              </a:defRPr>
            </a:pPr>
            <a:endParaRPr/>
          </a:p>
        </p:txBody>
      </p:sp>
      <p:sp>
        <p:nvSpPr>
          <p:cNvPr id="8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96" name="Title Text"/>
          <p:cNvSpPr txBox="1">
            <a:spLocks noGrp="1"/>
          </p:cNvSpPr>
          <p:nvPr>
            <p:ph type="title"/>
          </p:nvPr>
        </p:nvSpPr>
        <p:spPr>
          <a:prstGeom prst="rect">
            <a:avLst/>
          </a:prstGeom>
        </p:spPr>
        <p:txBody>
          <a:bodyPr/>
          <a:lstStyle/>
          <a:p>
            <a:r>
              <a:t>Title Text</a:t>
            </a:r>
          </a:p>
        </p:txBody>
      </p:sp>
      <p:sp>
        <p:nvSpPr>
          <p:cNvPr id="97"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106"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07" name="文本占位符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15" name="Title Text"/>
          <p:cNvSpPr txBox="1">
            <a:spLocks noGrp="1"/>
          </p:cNvSpPr>
          <p:nvPr>
            <p:ph type="title"/>
          </p:nvPr>
        </p:nvSpPr>
        <p:spPr>
          <a:prstGeom prst="rect">
            <a:avLst/>
          </a:prstGeom>
        </p:spPr>
        <p:txBody>
          <a:bodyPr/>
          <a:lstStyle/>
          <a:p>
            <a:r>
              <a:t>Title Text</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microsoft.com/office/2007/relationships/media" Target="../media/media3.mp3"/><Relationship Id="rId7" Type="http://schemas.openxmlformats.org/officeDocument/2006/relationships/image" Target="../media/image6.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0.jpg"/><Relationship Id="rId5" Type="http://schemas.openxmlformats.org/officeDocument/2006/relationships/slideLayout" Target="../slideLayouts/slideLayout10.xml"/><Relationship Id="rId4" Type="http://schemas.openxmlformats.org/officeDocument/2006/relationships/audio" Target="../media/media3.mp3"/></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hyperlink" Target="https://us.sahajayoga.org/" TargetMode="External"/><Relationship Id="rId5" Type="http://schemas.openxmlformats.org/officeDocument/2006/relationships/hyperlink" Target="https://freemeditation.com/" TargetMode="External"/><Relationship Id="rId4" Type="http://schemas.openxmlformats.org/officeDocument/2006/relationships/hyperlink" Target="https://www.meetup.com/free-meditation-atlant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tif"/><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G-3GWq9Q348" TargetMode="External"/><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0.xml"/><Relationship Id="rId1" Type="http://schemas.openxmlformats.org/officeDocument/2006/relationships/video" Target="https://www.youtube.com/embed/G-3GWq9Q348?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fi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标题 1"/>
          <p:cNvSpPr txBox="1"/>
          <p:nvPr/>
        </p:nvSpPr>
        <p:spPr>
          <a:xfrm>
            <a:off x="4990861" y="3692557"/>
            <a:ext cx="6401725" cy="1082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90000"/>
              </a:lnSpc>
              <a:defRPr sz="6500" b="1">
                <a:solidFill>
                  <a:srgbClr val="BE7550"/>
                </a:solidFill>
                <a:effectLst>
                  <a:outerShdw blurRad="596900" dist="292100" dir="2700000" rotWithShape="0">
                    <a:srgbClr val="000000">
                      <a:alpha val="40000"/>
                    </a:srgbClr>
                  </a:outerShdw>
                </a:effectLst>
                <a:latin typeface="微软雅黑"/>
                <a:ea typeface="微软雅黑"/>
                <a:cs typeface="微软雅黑"/>
                <a:sym typeface="微软雅黑"/>
              </a:defRPr>
            </a:lvl1pPr>
          </a:lstStyle>
          <a:p>
            <a:r>
              <a:rPr dirty="0"/>
              <a:t>SAHAJA YOGA</a:t>
            </a:r>
          </a:p>
        </p:txBody>
      </p:sp>
      <p:sp>
        <p:nvSpPr>
          <p:cNvPr id="164" name="标题 1"/>
          <p:cNvSpPr txBox="1"/>
          <p:nvPr/>
        </p:nvSpPr>
        <p:spPr>
          <a:xfrm>
            <a:off x="4990861" y="4687525"/>
            <a:ext cx="6654598"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3800" spc="2773">
                <a:solidFill>
                  <a:schemeClr val="accent3">
                    <a:lumOff val="-12941"/>
                  </a:schemeClr>
                </a:solidFill>
                <a:effectLst>
                  <a:outerShdw blurRad="596900" dist="292100" dir="2700000" rotWithShape="0">
                    <a:srgbClr val="000000">
                      <a:alpha val="40000"/>
                    </a:srgbClr>
                  </a:outerShdw>
                </a:effectLst>
                <a:latin typeface="Andale Mono"/>
                <a:ea typeface="Andale Mono"/>
                <a:cs typeface="Andale Mono"/>
                <a:sym typeface="Andale Mono"/>
              </a:defRPr>
            </a:lvl1pPr>
          </a:lstStyle>
          <a:p>
            <a:r>
              <a:rPr dirty="0"/>
              <a:t>Meditation</a:t>
            </a:r>
          </a:p>
        </p:txBody>
      </p:sp>
      <p:pic>
        <p:nvPicPr>
          <p:cNvPr id="2" name="Meditation_Music_Flute">
            <a:hlinkClick r:id="" action="ppaction://media"/>
            <a:extLst>
              <a:ext uri="{FF2B5EF4-FFF2-40B4-BE49-F238E27FC236}">
                <a16:creationId xmlns:a16="http://schemas.microsoft.com/office/drawing/2014/main" id="{75149CDF-7FF2-555E-3B31-9113679C5B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08560" y="5750001"/>
            <a:ext cx="609600" cy="609600"/>
          </a:xfrm>
          <a:prstGeom prst="rect">
            <a:avLst/>
          </a:prstGeom>
        </p:spPr>
      </p:pic>
      <p:pic>
        <p:nvPicPr>
          <p:cNvPr id="3" name="Picture 2" descr="Free Meditation | Self Realization | Kundalini Awakening | Sahaja Yoga">
            <a:extLst>
              <a:ext uri="{FF2B5EF4-FFF2-40B4-BE49-F238E27FC236}">
                <a16:creationId xmlns:a16="http://schemas.microsoft.com/office/drawing/2014/main" id="{7461208D-A2E3-9DEB-69E4-8BDD868E38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2848" y="10511"/>
            <a:ext cx="4246304" cy="2988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12" name="Image" descr="Image">
            <a:extLst>
              <a:ext uri="{FF2B5EF4-FFF2-40B4-BE49-F238E27FC236}">
                <a16:creationId xmlns:a16="http://schemas.microsoft.com/office/drawing/2014/main" id="{4950B561-6EA3-32DC-3685-B882CBCBAF33}"/>
              </a:ext>
            </a:extLst>
          </p:cNvPr>
          <p:cNvPicPr>
            <a:picLocks noChangeAspect="1"/>
          </p:cNvPicPr>
          <p:nvPr/>
        </p:nvPicPr>
        <p:blipFill>
          <a:blip r:embed="rId2"/>
          <a:srcRect l="905" t="10013" b="10013"/>
          <a:stretch>
            <a:fillRect/>
          </a:stretch>
        </p:blipFill>
        <p:spPr>
          <a:xfrm>
            <a:off x="1084064" y="1076846"/>
            <a:ext cx="10023794" cy="5649651"/>
          </a:xfrm>
          <a:prstGeom prst="rect">
            <a:avLst/>
          </a:prstGeom>
          <a:ln w="12700">
            <a:miter lim="400000"/>
          </a:ln>
        </p:spPr>
      </p:pic>
      <p:sp>
        <p:nvSpPr>
          <p:cNvPr id="2" name="文本占位符 1">
            <a:extLst>
              <a:ext uri="{FF2B5EF4-FFF2-40B4-BE49-F238E27FC236}">
                <a16:creationId xmlns:a16="http://schemas.microsoft.com/office/drawing/2014/main" id="{233FD529-0FD9-DA75-2D3A-1F3FA78B2507}"/>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29842397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Image" descr="Image">
            <a:extLst>
              <a:ext uri="{FF2B5EF4-FFF2-40B4-BE49-F238E27FC236}">
                <a16:creationId xmlns:a16="http://schemas.microsoft.com/office/drawing/2014/main" id="{3B54842D-65F6-27D8-9944-747184659A2D}"/>
              </a:ext>
            </a:extLst>
          </p:cNvPr>
          <p:cNvPicPr>
            <a:picLocks noChangeAspect="1"/>
          </p:cNvPicPr>
          <p:nvPr/>
        </p:nvPicPr>
        <p:blipFill>
          <a:blip r:embed="rId2"/>
          <a:srcRect t="11224" b="9715"/>
          <a:stretch>
            <a:fillRect/>
          </a:stretch>
        </p:blipFill>
        <p:spPr>
          <a:xfrm>
            <a:off x="983456" y="1111476"/>
            <a:ext cx="10225048" cy="5645828"/>
          </a:xfrm>
          <a:prstGeom prst="rect">
            <a:avLst/>
          </a:prstGeom>
          <a:ln w="12700">
            <a:miter lim="400000"/>
          </a:ln>
        </p:spPr>
      </p:pic>
      <p:sp>
        <p:nvSpPr>
          <p:cNvPr id="2" name="文本占位符 1">
            <a:extLst>
              <a:ext uri="{FF2B5EF4-FFF2-40B4-BE49-F238E27FC236}">
                <a16:creationId xmlns:a16="http://schemas.microsoft.com/office/drawing/2014/main" id="{EB9D24AF-ADA1-BDBF-5C25-CE50BF58D279}"/>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22010741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Image" descr="Image">
            <a:extLst>
              <a:ext uri="{FF2B5EF4-FFF2-40B4-BE49-F238E27FC236}">
                <a16:creationId xmlns:a16="http://schemas.microsoft.com/office/drawing/2014/main" id="{321CF2EE-0D85-0B65-80C5-8C1442EBACC0}"/>
              </a:ext>
            </a:extLst>
          </p:cNvPr>
          <p:cNvPicPr>
            <a:picLocks noChangeAspect="1"/>
          </p:cNvPicPr>
          <p:nvPr/>
        </p:nvPicPr>
        <p:blipFill>
          <a:blip r:embed="rId2"/>
          <a:srcRect t="10013" b="10013"/>
          <a:stretch>
            <a:fillRect/>
          </a:stretch>
        </p:blipFill>
        <p:spPr>
          <a:xfrm>
            <a:off x="1038621" y="1076846"/>
            <a:ext cx="10114762" cy="5649326"/>
          </a:xfrm>
          <a:prstGeom prst="rect">
            <a:avLst/>
          </a:prstGeom>
          <a:ln w="12700">
            <a:miter lim="400000"/>
          </a:ln>
        </p:spPr>
      </p:pic>
      <p:sp>
        <p:nvSpPr>
          <p:cNvPr id="3" name="文本占位符 1">
            <a:extLst>
              <a:ext uri="{FF2B5EF4-FFF2-40B4-BE49-F238E27FC236}">
                <a16:creationId xmlns:a16="http://schemas.microsoft.com/office/drawing/2014/main" id="{A7467FE5-E3BA-CA3B-340F-34EBF8D69F1E}"/>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47354035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Image" descr="Image">
            <a:extLst>
              <a:ext uri="{FF2B5EF4-FFF2-40B4-BE49-F238E27FC236}">
                <a16:creationId xmlns:a16="http://schemas.microsoft.com/office/drawing/2014/main" id="{9D82D87D-E3D7-91FE-3CD6-2D62BEC1F6A5}"/>
              </a:ext>
            </a:extLst>
          </p:cNvPr>
          <p:cNvPicPr>
            <a:picLocks noChangeAspect="1"/>
          </p:cNvPicPr>
          <p:nvPr/>
        </p:nvPicPr>
        <p:blipFill>
          <a:blip r:embed="rId2"/>
          <a:srcRect t="10281" b="10281"/>
          <a:stretch>
            <a:fillRect/>
          </a:stretch>
        </p:blipFill>
        <p:spPr>
          <a:xfrm>
            <a:off x="1062235" y="1108856"/>
            <a:ext cx="10067637" cy="5585349"/>
          </a:xfrm>
          <a:prstGeom prst="rect">
            <a:avLst/>
          </a:prstGeom>
          <a:ln w="12700">
            <a:miter lim="400000"/>
          </a:ln>
        </p:spPr>
      </p:pic>
      <p:sp>
        <p:nvSpPr>
          <p:cNvPr id="2" name="文本占位符 1">
            <a:extLst>
              <a:ext uri="{FF2B5EF4-FFF2-40B4-BE49-F238E27FC236}">
                <a16:creationId xmlns:a16="http://schemas.microsoft.com/office/drawing/2014/main" id="{EB72E06F-7E0B-1222-8CC8-1EDED0FC2C94}"/>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368283331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Image" descr="Image">
            <a:extLst>
              <a:ext uri="{FF2B5EF4-FFF2-40B4-BE49-F238E27FC236}">
                <a16:creationId xmlns:a16="http://schemas.microsoft.com/office/drawing/2014/main" id="{DF4C91CB-0B65-ADC3-66F7-721A0DB634BB}"/>
              </a:ext>
            </a:extLst>
          </p:cNvPr>
          <p:cNvPicPr>
            <a:picLocks noChangeAspect="1"/>
          </p:cNvPicPr>
          <p:nvPr/>
        </p:nvPicPr>
        <p:blipFill>
          <a:blip r:embed="rId2"/>
          <a:srcRect t="10105" b="10105"/>
          <a:stretch>
            <a:fillRect/>
          </a:stretch>
        </p:blipFill>
        <p:spPr>
          <a:xfrm>
            <a:off x="1004887" y="1064571"/>
            <a:ext cx="10182291" cy="5674053"/>
          </a:xfrm>
          <a:prstGeom prst="rect">
            <a:avLst/>
          </a:prstGeom>
          <a:ln w="12700">
            <a:miter lim="400000"/>
          </a:ln>
        </p:spPr>
      </p:pic>
      <p:sp>
        <p:nvSpPr>
          <p:cNvPr id="2" name="文本占位符 1">
            <a:extLst>
              <a:ext uri="{FF2B5EF4-FFF2-40B4-BE49-F238E27FC236}">
                <a16:creationId xmlns:a16="http://schemas.microsoft.com/office/drawing/2014/main" id="{87C294C8-EDC2-DB36-4ED7-3C1DAC59D361}"/>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140713235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Image" descr="Image">
            <a:extLst>
              <a:ext uri="{FF2B5EF4-FFF2-40B4-BE49-F238E27FC236}">
                <a16:creationId xmlns:a16="http://schemas.microsoft.com/office/drawing/2014/main" id="{9734EE4B-0C2F-FBBD-962C-B0F2D5DCB978}"/>
              </a:ext>
            </a:extLst>
          </p:cNvPr>
          <p:cNvPicPr>
            <a:picLocks noChangeAspect="1"/>
          </p:cNvPicPr>
          <p:nvPr/>
        </p:nvPicPr>
        <p:blipFill>
          <a:blip r:embed="rId2"/>
          <a:srcRect t="10261" b="10261"/>
          <a:stretch>
            <a:fillRect/>
          </a:stretch>
        </p:blipFill>
        <p:spPr>
          <a:xfrm>
            <a:off x="1037232" y="1093713"/>
            <a:ext cx="10117352" cy="5615833"/>
          </a:xfrm>
          <a:prstGeom prst="rect">
            <a:avLst/>
          </a:prstGeom>
          <a:ln w="12700">
            <a:miter lim="400000"/>
          </a:ln>
        </p:spPr>
      </p:pic>
      <p:sp>
        <p:nvSpPr>
          <p:cNvPr id="2" name="文本占位符 1">
            <a:extLst>
              <a:ext uri="{FF2B5EF4-FFF2-40B4-BE49-F238E27FC236}">
                <a16:creationId xmlns:a16="http://schemas.microsoft.com/office/drawing/2014/main" id="{B5B41D36-26DB-86FA-3B7B-451AB45235CB}"/>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352556193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Image" descr="Image">
            <a:extLst>
              <a:ext uri="{FF2B5EF4-FFF2-40B4-BE49-F238E27FC236}">
                <a16:creationId xmlns:a16="http://schemas.microsoft.com/office/drawing/2014/main" id="{2B08F585-44EB-FAE0-1742-2E092A8AEEFA}"/>
              </a:ext>
            </a:extLst>
          </p:cNvPr>
          <p:cNvPicPr>
            <a:picLocks noChangeAspect="1"/>
          </p:cNvPicPr>
          <p:nvPr/>
        </p:nvPicPr>
        <p:blipFill>
          <a:blip r:embed="rId2"/>
          <a:srcRect t="9906" b="9906"/>
          <a:stretch>
            <a:fillRect/>
          </a:stretch>
        </p:blipFill>
        <p:spPr>
          <a:xfrm>
            <a:off x="1038820" y="1069504"/>
            <a:ext cx="10114376" cy="5664273"/>
          </a:xfrm>
          <a:prstGeom prst="rect">
            <a:avLst/>
          </a:prstGeom>
          <a:ln w="12700">
            <a:miter lim="400000"/>
          </a:ln>
        </p:spPr>
      </p:pic>
      <p:sp>
        <p:nvSpPr>
          <p:cNvPr id="2" name="文本占位符 1">
            <a:extLst>
              <a:ext uri="{FF2B5EF4-FFF2-40B4-BE49-F238E27FC236}">
                <a16:creationId xmlns:a16="http://schemas.microsoft.com/office/drawing/2014/main" id="{221FA0EA-55EB-BAAE-7523-1039D973630A}"/>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83311542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116DF11B-1E56-4D63-B6D0-4EE65CDEC7D0.png" descr="116DF11B-1E56-4D63-B6D0-4EE65CDEC7D0.png">
            <a:extLst>
              <a:ext uri="{FF2B5EF4-FFF2-40B4-BE49-F238E27FC236}">
                <a16:creationId xmlns:a16="http://schemas.microsoft.com/office/drawing/2014/main" id="{5797546B-38D2-CA0C-3115-9788D227BBAF}"/>
              </a:ext>
            </a:extLst>
          </p:cNvPr>
          <p:cNvPicPr>
            <a:picLocks noChangeAspect="1"/>
          </p:cNvPicPr>
          <p:nvPr/>
        </p:nvPicPr>
        <p:blipFill>
          <a:blip r:embed="rId2"/>
          <a:srcRect t="10119" b="10119"/>
          <a:stretch>
            <a:fillRect/>
          </a:stretch>
        </p:blipFill>
        <p:spPr>
          <a:xfrm>
            <a:off x="1038820" y="1083990"/>
            <a:ext cx="10114492" cy="5635054"/>
          </a:xfrm>
          <a:prstGeom prst="rect">
            <a:avLst/>
          </a:prstGeom>
          <a:ln w="12700">
            <a:miter lim="400000"/>
          </a:ln>
        </p:spPr>
      </p:pic>
      <p:sp>
        <p:nvSpPr>
          <p:cNvPr id="2" name="文本占位符 1">
            <a:extLst>
              <a:ext uri="{FF2B5EF4-FFF2-40B4-BE49-F238E27FC236}">
                <a16:creationId xmlns:a16="http://schemas.microsoft.com/office/drawing/2014/main" id="{52536957-065A-62F7-0D17-E00462AF1B83}"/>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48997241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Image" descr="Image">
            <a:extLst>
              <a:ext uri="{FF2B5EF4-FFF2-40B4-BE49-F238E27FC236}">
                <a16:creationId xmlns:a16="http://schemas.microsoft.com/office/drawing/2014/main" id="{B35AF13A-AB92-4B5E-728A-D723CFDB55F3}"/>
              </a:ext>
            </a:extLst>
          </p:cNvPr>
          <p:cNvPicPr>
            <a:picLocks noChangeAspect="1"/>
          </p:cNvPicPr>
          <p:nvPr/>
        </p:nvPicPr>
        <p:blipFill>
          <a:blip r:embed="rId2"/>
          <a:srcRect t="10125" b="10125"/>
          <a:stretch>
            <a:fillRect/>
          </a:stretch>
        </p:blipFill>
        <p:spPr>
          <a:xfrm>
            <a:off x="1031676" y="1106884"/>
            <a:ext cx="10128469" cy="5641264"/>
          </a:xfrm>
          <a:prstGeom prst="rect">
            <a:avLst/>
          </a:prstGeom>
          <a:ln w="12700">
            <a:miter lim="400000"/>
          </a:ln>
        </p:spPr>
      </p:pic>
      <p:sp>
        <p:nvSpPr>
          <p:cNvPr id="2" name="文本占位符 1">
            <a:extLst>
              <a:ext uri="{FF2B5EF4-FFF2-40B4-BE49-F238E27FC236}">
                <a16:creationId xmlns:a16="http://schemas.microsoft.com/office/drawing/2014/main" id="{C89012B8-96AD-8A76-2546-8A57F75704C6}"/>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92730923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E0363084-ECAD-474B-A2DF-CB0F6829F5D5.png" descr="E0363084-ECAD-474B-A2DF-CB0F6829F5D5.png">
            <a:extLst>
              <a:ext uri="{FF2B5EF4-FFF2-40B4-BE49-F238E27FC236}">
                <a16:creationId xmlns:a16="http://schemas.microsoft.com/office/drawing/2014/main" id="{17DCB476-1878-1FC6-B225-D43112032F87}"/>
              </a:ext>
            </a:extLst>
          </p:cNvPr>
          <p:cNvPicPr>
            <a:picLocks noChangeAspect="1"/>
          </p:cNvPicPr>
          <p:nvPr/>
        </p:nvPicPr>
        <p:blipFill>
          <a:blip r:embed="rId2"/>
          <a:srcRect t="10257" b="10257"/>
          <a:stretch>
            <a:fillRect/>
          </a:stretch>
        </p:blipFill>
        <p:spPr>
          <a:xfrm>
            <a:off x="1038224" y="1093515"/>
            <a:ext cx="10115602" cy="5616164"/>
          </a:xfrm>
          <a:prstGeom prst="rect">
            <a:avLst/>
          </a:prstGeom>
          <a:ln w="12700">
            <a:miter lim="400000"/>
          </a:ln>
        </p:spPr>
      </p:pic>
      <p:sp>
        <p:nvSpPr>
          <p:cNvPr id="2" name="文本占位符 1">
            <a:extLst>
              <a:ext uri="{FF2B5EF4-FFF2-40B4-BE49-F238E27FC236}">
                <a16:creationId xmlns:a16="http://schemas.microsoft.com/office/drawing/2014/main" id="{58B11A10-7C24-1A8F-B6B1-FF66D4D6B309}"/>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225467256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矩形 1"/>
          <p:cNvSpPr/>
          <p:nvPr/>
        </p:nvSpPr>
        <p:spPr>
          <a:xfrm>
            <a:off x="0" y="-1"/>
            <a:ext cx="12192000" cy="1052738"/>
          </a:xfrm>
          <a:prstGeom prst="rect">
            <a:avLst/>
          </a:prstGeom>
          <a:solidFill>
            <a:srgbClr val="6CA62C"/>
          </a:solidFill>
          <a:ln w="12700">
            <a:miter lim="400000"/>
          </a:ln>
        </p:spPr>
        <p:txBody>
          <a:bodyPr lIns="45719" rIns="45719" anchor="ctr"/>
          <a:lstStyle/>
          <a:p>
            <a:pPr algn="ctr">
              <a:defRPr sz="1700">
                <a:solidFill>
                  <a:srgbClr val="FFFFFF"/>
                </a:solidFill>
              </a:defRPr>
            </a:pPr>
            <a:endParaRPr/>
          </a:p>
        </p:txBody>
      </p:sp>
      <p:sp>
        <p:nvSpPr>
          <p:cNvPr id="167" name="矩形 2"/>
          <p:cNvSpPr/>
          <p:nvPr/>
        </p:nvSpPr>
        <p:spPr>
          <a:xfrm>
            <a:off x="0" y="6750422"/>
            <a:ext cx="12192000" cy="116542"/>
          </a:xfrm>
          <a:prstGeom prst="rect">
            <a:avLst/>
          </a:prstGeom>
          <a:solidFill>
            <a:srgbClr val="6CA62C"/>
          </a:solidFill>
          <a:ln w="12700">
            <a:miter lim="400000"/>
          </a:ln>
        </p:spPr>
        <p:txBody>
          <a:bodyPr lIns="45719" rIns="45719" anchor="ctr"/>
          <a:lstStyle/>
          <a:p>
            <a:pPr algn="ctr">
              <a:defRPr sz="1700">
                <a:solidFill>
                  <a:srgbClr val="FFFFFF"/>
                </a:solidFill>
              </a:defRPr>
            </a:pPr>
            <a:endParaRPr/>
          </a:p>
        </p:txBody>
      </p:sp>
      <p:sp>
        <p:nvSpPr>
          <p:cNvPr id="168" name="直接连接符 3"/>
          <p:cNvSpPr/>
          <p:nvPr/>
        </p:nvSpPr>
        <p:spPr>
          <a:xfrm>
            <a:off x="264869" y="884511"/>
            <a:ext cx="11662261" cy="1"/>
          </a:xfrm>
          <a:prstGeom prst="line">
            <a:avLst/>
          </a:prstGeom>
          <a:ln w="6350">
            <a:solidFill>
              <a:srgbClr val="FFFFFF"/>
            </a:solidFill>
            <a:miter/>
          </a:ln>
        </p:spPr>
        <p:txBody>
          <a:bodyPr lIns="45719" rIns="45719"/>
          <a:lstStyle/>
          <a:p>
            <a:endParaRPr/>
          </a:p>
        </p:txBody>
      </p:sp>
      <p:sp>
        <p:nvSpPr>
          <p:cNvPr id="170" name="文本占位符 1"/>
          <p:cNvSpPr txBox="1"/>
          <p:nvPr/>
        </p:nvSpPr>
        <p:spPr>
          <a:xfrm>
            <a:off x="337115" y="191250"/>
            <a:ext cx="5948550"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latin typeface="Microsoft YaHei" panose="020B0503020204020204" pitchFamily="34" charset="-122"/>
                <a:ea typeface="Microsoft YaHei" panose="020B0503020204020204" pitchFamily="34" charset="-122"/>
                <a:cs typeface="Aparajita" panose="020B0604020202020204" pitchFamily="34" charset="0"/>
              </a:rPr>
              <a:t>Overview</a:t>
            </a:r>
            <a:endParaRPr dirty="0">
              <a:latin typeface="Microsoft YaHei" panose="020B0503020204020204" pitchFamily="34" charset="-122"/>
              <a:ea typeface="Microsoft YaHei" panose="020B0503020204020204" pitchFamily="34" charset="-122"/>
              <a:cs typeface="Aparajita" panose="020B0604020202020204" pitchFamily="34" charset="0"/>
            </a:endParaRPr>
          </a:p>
        </p:txBody>
      </p:sp>
      <p:sp>
        <p:nvSpPr>
          <p:cNvPr id="173" name="Text Box 262"/>
          <p:cNvSpPr txBox="1"/>
          <p:nvPr/>
        </p:nvSpPr>
        <p:spPr>
          <a:xfrm>
            <a:off x="3495830" y="2648223"/>
            <a:ext cx="273656" cy="43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400" b="1">
                <a:solidFill>
                  <a:srgbClr val="FFFFFF"/>
                </a:solidFill>
                <a:latin typeface="Arial"/>
                <a:ea typeface="Arial"/>
                <a:cs typeface="Arial"/>
                <a:sym typeface="Arial"/>
              </a:defRPr>
            </a:lvl1pPr>
          </a:lstStyle>
          <a:p>
            <a:r>
              <a:t>2</a:t>
            </a:r>
          </a:p>
        </p:txBody>
      </p:sp>
      <p:sp>
        <p:nvSpPr>
          <p:cNvPr id="176" name="Text Box 262"/>
          <p:cNvSpPr txBox="1"/>
          <p:nvPr/>
        </p:nvSpPr>
        <p:spPr>
          <a:xfrm>
            <a:off x="3490167" y="3703333"/>
            <a:ext cx="273656" cy="437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400" b="1">
                <a:solidFill>
                  <a:srgbClr val="FFFFFF"/>
                </a:solidFill>
                <a:latin typeface="Arial"/>
                <a:ea typeface="Arial"/>
                <a:cs typeface="Arial"/>
                <a:sym typeface="Arial"/>
              </a:defRPr>
            </a:lvl1pPr>
          </a:lstStyle>
          <a:p>
            <a:r>
              <a:t>3</a:t>
            </a:r>
          </a:p>
        </p:txBody>
      </p:sp>
      <p:sp>
        <p:nvSpPr>
          <p:cNvPr id="179" name="Text Box 262"/>
          <p:cNvSpPr txBox="1"/>
          <p:nvPr/>
        </p:nvSpPr>
        <p:spPr>
          <a:xfrm>
            <a:off x="3580797" y="1526985"/>
            <a:ext cx="9239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400" b="1">
                <a:solidFill>
                  <a:srgbClr val="FFFFFF"/>
                </a:solidFill>
                <a:latin typeface="Arial"/>
                <a:ea typeface="Arial"/>
                <a:cs typeface="Arial"/>
                <a:sym typeface="Arial"/>
              </a:defRPr>
            </a:lvl1pPr>
          </a:lstStyle>
          <a:p>
            <a:endParaRPr dirty="0"/>
          </a:p>
        </p:txBody>
      </p:sp>
      <p:sp>
        <p:nvSpPr>
          <p:cNvPr id="180" name="Text Box 269"/>
          <p:cNvSpPr txBox="1"/>
          <p:nvPr/>
        </p:nvSpPr>
        <p:spPr>
          <a:xfrm>
            <a:off x="4246005" y="1492025"/>
            <a:ext cx="92396"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3000" b="1" spc="135">
                <a:solidFill>
                  <a:srgbClr val="727272"/>
                </a:solidFill>
                <a:latin typeface="Arial"/>
                <a:ea typeface="Arial"/>
                <a:cs typeface="Arial"/>
                <a:sym typeface="Arial"/>
              </a:defRPr>
            </a:pPr>
            <a:endParaRPr dirty="0"/>
          </a:p>
        </p:txBody>
      </p:sp>
      <p:sp>
        <p:nvSpPr>
          <p:cNvPr id="181" name="Text Box 269"/>
          <p:cNvSpPr txBox="1"/>
          <p:nvPr/>
        </p:nvSpPr>
        <p:spPr>
          <a:xfrm>
            <a:off x="610971" y="1678654"/>
            <a:ext cx="7285326" cy="4031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3200" b="1" spc="144">
                <a:solidFill>
                  <a:srgbClr val="727272"/>
                </a:solidFill>
                <a:latin typeface="Arial"/>
                <a:ea typeface="Arial"/>
                <a:cs typeface="Arial"/>
                <a:sym typeface="Arial"/>
              </a:defRPr>
            </a:pPr>
            <a:endParaRPr lang="en-US" sz="3200" spc="135" dirty="0">
              <a:latin typeface="Microsoft YaHei" panose="020B0503020204020204" pitchFamily="34" charset="-122"/>
              <a:ea typeface="Microsoft YaHei" panose="020B0503020204020204" pitchFamily="34" charset="-122"/>
              <a:cs typeface="Aparajita" panose="02020603050405020304" pitchFamily="18" charset="0"/>
            </a:endParaRPr>
          </a:p>
          <a:p>
            <a:pPr marL="457200" indent="-457200">
              <a:buFont typeface="Wingdings" pitchFamily="2" charset="2"/>
              <a:buChar char="§"/>
              <a:defRPr sz="3200" b="1" spc="144">
                <a:solidFill>
                  <a:srgbClr val="727272"/>
                </a:solidFill>
                <a:latin typeface="Arial"/>
                <a:ea typeface="Arial"/>
                <a:cs typeface="Arial"/>
                <a:sym typeface="Arial"/>
              </a:defRPr>
            </a:pPr>
            <a:r>
              <a:rPr sz="3200" spc="135" dirty="0">
                <a:latin typeface="Microsoft YaHei" panose="020B0503020204020204" pitchFamily="34" charset="-122"/>
                <a:ea typeface="Microsoft YaHei" panose="020B0503020204020204" pitchFamily="34" charset="-122"/>
                <a:cs typeface="Aparajita" panose="02020603050405020304" pitchFamily="18" charset="0"/>
              </a:rPr>
              <a:t>What is Sahaja Yoga?</a:t>
            </a:r>
            <a:endParaRPr lang="en-US" sz="3200" spc="135" dirty="0">
              <a:latin typeface="Microsoft YaHei" panose="020B0503020204020204" pitchFamily="34" charset="-122"/>
              <a:ea typeface="Microsoft YaHei" panose="020B0503020204020204" pitchFamily="34" charset="-122"/>
              <a:cs typeface="Aparajita" panose="02020603050405020304" pitchFamily="18" charset="0"/>
            </a:endParaRPr>
          </a:p>
          <a:p>
            <a:pPr marL="457200" indent="-457200">
              <a:buFont typeface="Wingdings" pitchFamily="2" charset="2"/>
              <a:buChar char="§"/>
              <a:defRPr sz="3200" b="1" spc="144">
                <a:solidFill>
                  <a:srgbClr val="727272"/>
                </a:solidFill>
                <a:latin typeface="Arial"/>
                <a:ea typeface="Arial"/>
                <a:cs typeface="Arial"/>
                <a:sym typeface="Arial"/>
              </a:defRPr>
            </a:pPr>
            <a:endParaRPr lang="en-US" sz="3200" spc="135" dirty="0">
              <a:latin typeface="Microsoft YaHei" panose="020B0503020204020204" pitchFamily="34" charset="-122"/>
              <a:ea typeface="Microsoft YaHei" panose="020B0503020204020204" pitchFamily="34" charset="-122"/>
              <a:cs typeface="Aparajita" panose="02020603050405020304" pitchFamily="18" charset="0"/>
            </a:endParaRPr>
          </a:p>
          <a:p>
            <a:pPr marL="457200" indent="-457200">
              <a:buFont typeface="Wingdings" pitchFamily="2" charset="2"/>
              <a:buChar char="§"/>
              <a:defRPr sz="3200" b="1" spc="144">
                <a:solidFill>
                  <a:srgbClr val="727272"/>
                </a:solidFill>
                <a:latin typeface="Arial"/>
                <a:ea typeface="Arial"/>
                <a:cs typeface="Arial"/>
                <a:sym typeface="Arial"/>
              </a:defRPr>
            </a:pPr>
            <a:r>
              <a:rPr lang="en-US" sz="3200" spc="135" dirty="0">
                <a:latin typeface="Microsoft YaHei" panose="020B0503020204020204" pitchFamily="34" charset="-122"/>
                <a:ea typeface="Microsoft YaHei" panose="020B0503020204020204" pitchFamily="34" charset="-122"/>
                <a:cs typeface="Aparajita" panose="02020603050405020304" pitchFamily="18" charset="0"/>
              </a:rPr>
              <a:t>Prepare &amp; Experience</a:t>
            </a:r>
          </a:p>
          <a:p>
            <a:pPr marL="457200" indent="-457200">
              <a:buFont typeface="Wingdings" pitchFamily="2" charset="2"/>
              <a:buChar char="§"/>
              <a:defRPr sz="3200" b="1" spc="144">
                <a:solidFill>
                  <a:srgbClr val="727272"/>
                </a:solidFill>
                <a:latin typeface="Arial"/>
                <a:ea typeface="Arial"/>
                <a:cs typeface="Arial"/>
                <a:sym typeface="Arial"/>
              </a:defRPr>
            </a:pPr>
            <a:endParaRPr lang="en-US" sz="3200" spc="135" dirty="0">
              <a:latin typeface="Microsoft YaHei" panose="020B0503020204020204" pitchFamily="34" charset="-122"/>
              <a:ea typeface="Microsoft YaHei" panose="020B0503020204020204" pitchFamily="34" charset="-122"/>
              <a:cs typeface="Aparajita" panose="02020603050405020304" pitchFamily="18" charset="0"/>
            </a:endParaRPr>
          </a:p>
          <a:p>
            <a:pPr marL="457200" indent="-457200">
              <a:buFont typeface="Wingdings" pitchFamily="2" charset="2"/>
              <a:buChar char="§"/>
              <a:defRPr sz="3200" b="1" spc="144">
                <a:solidFill>
                  <a:srgbClr val="727272"/>
                </a:solidFill>
                <a:latin typeface="Arial"/>
                <a:ea typeface="Arial"/>
                <a:cs typeface="Arial"/>
                <a:sym typeface="Arial"/>
              </a:defRPr>
            </a:pPr>
            <a:r>
              <a:rPr lang="en-US" sz="3200" spc="135" dirty="0">
                <a:latin typeface="Microsoft YaHei" panose="020B0503020204020204" pitchFamily="34" charset="-122"/>
                <a:ea typeface="Microsoft YaHei" panose="020B0503020204020204" pitchFamily="34" charset="-122"/>
                <a:cs typeface="Aparajita" panose="02020603050405020304" pitchFamily="18" charset="0"/>
              </a:rPr>
              <a:t>Simple meditation - balancing</a:t>
            </a:r>
          </a:p>
          <a:p>
            <a:pPr marL="457200" indent="-457200">
              <a:buFont typeface="Wingdings" pitchFamily="2" charset="2"/>
              <a:buChar char="§"/>
              <a:defRPr sz="3200" b="1" spc="144">
                <a:solidFill>
                  <a:srgbClr val="727272"/>
                </a:solidFill>
                <a:latin typeface="Arial"/>
                <a:ea typeface="Arial"/>
                <a:cs typeface="Arial"/>
                <a:sym typeface="Arial"/>
              </a:defRPr>
            </a:pPr>
            <a:endParaRPr lang="en-US" sz="3200" spc="135" dirty="0">
              <a:latin typeface="Microsoft YaHei" panose="020B0503020204020204" pitchFamily="34" charset="-122"/>
              <a:ea typeface="Microsoft YaHei" panose="020B0503020204020204" pitchFamily="34" charset="-122"/>
              <a:cs typeface="Aparajita" panose="02020603050405020304" pitchFamily="18" charset="0"/>
            </a:endParaRPr>
          </a:p>
          <a:p>
            <a:pPr marL="457200" indent="-457200">
              <a:buFont typeface="Wingdings" pitchFamily="2" charset="2"/>
              <a:buChar char="§"/>
              <a:defRPr sz="3200" b="1" spc="144">
                <a:solidFill>
                  <a:srgbClr val="727272"/>
                </a:solidFill>
                <a:latin typeface="Arial"/>
                <a:ea typeface="Arial"/>
                <a:cs typeface="Arial"/>
                <a:sym typeface="Arial"/>
              </a:defRPr>
            </a:pPr>
            <a:r>
              <a:rPr lang="en-US" sz="3200" spc="135" dirty="0">
                <a:latin typeface="Microsoft YaHei" panose="020B0503020204020204" pitchFamily="34" charset="-122"/>
                <a:ea typeface="Microsoft YaHei" panose="020B0503020204020204" pitchFamily="34" charset="-122"/>
                <a:cs typeface="Aparajita" panose="02020603050405020304" pitchFamily="18" charset="0"/>
              </a:rPr>
              <a:t>Tips for regular meditation</a:t>
            </a:r>
          </a:p>
        </p:txBody>
      </p:sp>
      <p:sp>
        <p:nvSpPr>
          <p:cNvPr id="182" name="Text Box 269"/>
          <p:cNvSpPr txBox="1"/>
          <p:nvPr/>
        </p:nvSpPr>
        <p:spPr>
          <a:xfrm>
            <a:off x="508892" y="2796073"/>
            <a:ext cx="92396"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p>
            <a:pPr>
              <a:defRPr sz="3200" b="1" spc="144">
                <a:solidFill>
                  <a:srgbClr val="727272"/>
                </a:solidFill>
                <a:latin typeface="Arial"/>
                <a:ea typeface="Arial"/>
                <a:cs typeface="Arial"/>
                <a:sym typeface="Arial"/>
              </a:defRPr>
            </a:pPr>
            <a:endParaRPr lang="en-US" sz="3000" spc="135" dirty="0"/>
          </a:p>
        </p:txBody>
      </p:sp>
      <p:sp>
        <p:nvSpPr>
          <p:cNvPr id="25" name="Text Box 262">
            <a:extLst>
              <a:ext uri="{FF2B5EF4-FFF2-40B4-BE49-F238E27FC236}">
                <a16:creationId xmlns:a16="http://schemas.microsoft.com/office/drawing/2014/main" id="{EB0D0A4A-E0B7-8C9B-8056-1BABDBC9B47F}"/>
              </a:ext>
            </a:extLst>
          </p:cNvPr>
          <p:cNvSpPr txBox="1"/>
          <p:nvPr/>
        </p:nvSpPr>
        <p:spPr>
          <a:xfrm>
            <a:off x="3508826" y="4967893"/>
            <a:ext cx="263853"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400" b="1">
                <a:solidFill>
                  <a:srgbClr val="FFFFFF"/>
                </a:solidFill>
                <a:latin typeface="Arial"/>
                <a:ea typeface="Arial"/>
                <a:cs typeface="Arial"/>
                <a:sym typeface="Arial"/>
              </a:defRPr>
            </a:lvl1pPr>
          </a:lstStyle>
          <a:p>
            <a:r>
              <a:rPr lang="en-US" dirty="0"/>
              <a:t>4</a:t>
            </a:r>
            <a:endParaRPr dirty="0"/>
          </a:p>
        </p:txBody>
      </p:sp>
      <p:sp>
        <p:nvSpPr>
          <p:cNvPr id="26" name="Text Box 269">
            <a:extLst>
              <a:ext uri="{FF2B5EF4-FFF2-40B4-BE49-F238E27FC236}">
                <a16:creationId xmlns:a16="http://schemas.microsoft.com/office/drawing/2014/main" id="{333DBDBA-7355-8C3C-4CBB-8E0C034C95AE}"/>
              </a:ext>
            </a:extLst>
          </p:cNvPr>
          <p:cNvSpPr txBox="1"/>
          <p:nvPr/>
        </p:nvSpPr>
        <p:spPr>
          <a:xfrm>
            <a:off x="522650" y="4325676"/>
            <a:ext cx="92396"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3200" b="1" spc="144">
                <a:solidFill>
                  <a:srgbClr val="727272"/>
                </a:solidFill>
                <a:latin typeface="Arial"/>
                <a:ea typeface="Arial"/>
                <a:cs typeface="Arial"/>
                <a:sym typeface="Arial"/>
              </a:defRPr>
            </a:pPr>
            <a:endParaRPr sz="3000" spc="135" dirty="0"/>
          </a:p>
        </p:txBody>
      </p:sp>
      <p:sp>
        <p:nvSpPr>
          <p:cNvPr id="2" name="Text Box 269">
            <a:extLst>
              <a:ext uri="{FF2B5EF4-FFF2-40B4-BE49-F238E27FC236}">
                <a16:creationId xmlns:a16="http://schemas.microsoft.com/office/drawing/2014/main" id="{A3AACC71-265E-A85D-A3F1-3DE094A4B018}"/>
              </a:ext>
            </a:extLst>
          </p:cNvPr>
          <p:cNvSpPr txBox="1"/>
          <p:nvPr/>
        </p:nvSpPr>
        <p:spPr>
          <a:xfrm>
            <a:off x="508891" y="3717810"/>
            <a:ext cx="92396"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p>
            <a:pPr>
              <a:defRPr sz="3200" b="1" spc="144">
                <a:solidFill>
                  <a:srgbClr val="727272"/>
                </a:solidFill>
                <a:latin typeface="Arial"/>
                <a:ea typeface="Arial"/>
                <a:cs typeface="Arial"/>
                <a:sym typeface="Arial"/>
              </a:defRPr>
            </a:pPr>
            <a:endParaRPr lang="en-US" sz="3000" spc="135"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Image" descr="Image">
            <a:extLst>
              <a:ext uri="{FF2B5EF4-FFF2-40B4-BE49-F238E27FC236}">
                <a16:creationId xmlns:a16="http://schemas.microsoft.com/office/drawing/2014/main" id="{11F4E1DE-24C3-590A-AC8E-45F72A31DAE5}"/>
              </a:ext>
            </a:extLst>
          </p:cNvPr>
          <p:cNvPicPr>
            <a:picLocks noChangeAspect="1"/>
          </p:cNvPicPr>
          <p:nvPr/>
        </p:nvPicPr>
        <p:blipFill>
          <a:blip r:embed="rId2"/>
          <a:srcRect t="9998" b="9998"/>
          <a:stretch>
            <a:fillRect/>
          </a:stretch>
        </p:blipFill>
        <p:spPr>
          <a:xfrm>
            <a:off x="1038820" y="1075854"/>
            <a:ext cx="10114498" cy="5651338"/>
          </a:xfrm>
          <a:prstGeom prst="rect">
            <a:avLst/>
          </a:prstGeom>
          <a:ln w="12700">
            <a:miter lim="400000"/>
          </a:ln>
        </p:spPr>
      </p:pic>
      <p:sp>
        <p:nvSpPr>
          <p:cNvPr id="2" name="文本占位符 1">
            <a:extLst>
              <a:ext uri="{FF2B5EF4-FFF2-40B4-BE49-F238E27FC236}">
                <a16:creationId xmlns:a16="http://schemas.microsoft.com/office/drawing/2014/main" id="{C9FD8073-0F49-A243-A5F0-903262A77011}"/>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418743599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Image" descr="Image">
            <a:extLst>
              <a:ext uri="{FF2B5EF4-FFF2-40B4-BE49-F238E27FC236}">
                <a16:creationId xmlns:a16="http://schemas.microsoft.com/office/drawing/2014/main" id="{87A0EDE7-491F-ADD9-B423-DDB80D5C86D2}"/>
              </a:ext>
            </a:extLst>
          </p:cNvPr>
          <p:cNvPicPr>
            <a:picLocks noChangeAspect="1"/>
          </p:cNvPicPr>
          <p:nvPr/>
        </p:nvPicPr>
        <p:blipFill>
          <a:blip r:embed="rId2"/>
          <a:srcRect t="10232" b="10232"/>
          <a:stretch>
            <a:fillRect/>
          </a:stretch>
        </p:blipFill>
        <p:spPr>
          <a:xfrm>
            <a:off x="1037431" y="1091729"/>
            <a:ext cx="10117139" cy="5619748"/>
          </a:xfrm>
          <a:prstGeom prst="rect">
            <a:avLst/>
          </a:prstGeom>
          <a:ln w="12700">
            <a:miter lim="400000"/>
          </a:ln>
        </p:spPr>
      </p:pic>
      <p:sp>
        <p:nvSpPr>
          <p:cNvPr id="2" name="文本占位符 1">
            <a:extLst>
              <a:ext uri="{FF2B5EF4-FFF2-40B4-BE49-F238E27FC236}">
                <a16:creationId xmlns:a16="http://schemas.microsoft.com/office/drawing/2014/main" id="{A35605C3-066B-0895-97ED-5505BEF3A32E}"/>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experience</a:t>
            </a:r>
            <a:endParaRPr dirty="0"/>
          </a:p>
        </p:txBody>
      </p:sp>
    </p:spTree>
    <p:extLst>
      <p:ext uri="{BB962C8B-B14F-4D97-AF65-F5344CB8AC3E}">
        <p14:creationId xmlns:p14="http://schemas.microsoft.com/office/powerpoint/2010/main" val="27906688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Picture 5" descr="A picture containing text, blur, light&#10;&#10;Description automatically generated">
            <a:extLst>
              <a:ext uri="{FF2B5EF4-FFF2-40B4-BE49-F238E27FC236}">
                <a16:creationId xmlns:a16="http://schemas.microsoft.com/office/drawing/2014/main" id="{AB636008-5ABD-72A5-9973-3707426B63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7107" y="997913"/>
            <a:ext cx="8677785" cy="5794185"/>
          </a:xfrm>
          <a:prstGeom prst="rect">
            <a:avLst/>
          </a:prstGeom>
        </p:spPr>
      </p:pic>
      <p:sp>
        <p:nvSpPr>
          <p:cNvPr id="2" name="文本占位符 1">
            <a:extLst>
              <a:ext uri="{FF2B5EF4-FFF2-40B4-BE49-F238E27FC236}">
                <a16:creationId xmlns:a16="http://schemas.microsoft.com/office/drawing/2014/main" id="{27881ED4-FDB3-CFE9-99A7-D1C40FB66023}"/>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Silent meditation</a:t>
            </a:r>
            <a:endParaRPr dirty="0"/>
          </a:p>
        </p:txBody>
      </p:sp>
    </p:spTree>
    <p:extLst>
      <p:ext uri="{BB962C8B-B14F-4D97-AF65-F5344CB8AC3E}">
        <p14:creationId xmlns:p14="http://schemas.microsoft.com/office/powerpoint/2010/main" val="423568286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5" name="Image" descr="Image">
            <a:extLst>
              <a:ext uri="{FF2B5EF4-FFF2-40B4-BE49-F238E27FC236}">
                <a16:creationId xmlns:a16="http://schemas.microsoft.com/office/drawing/2014/main" id="{E2F02CFF-6B5F-8F32-6A0A-050BF91312D7}"/>
              </a:ext>
            </a:extLst>
          </p:cNvPr>
          <p:cNvPicPr>
            <a:picLocks noChangeAspect="1"/>
          </p:cNvPicPr>
          <p:nvPr/>
        </p:nvPicPr>
        <p:blipFill>
          <a:blip r:embed="rId2"/>
          <a:stretch>
            <a:fillRect/>
          </a:stretch>
        </p:blipFill>
        <p:spPr>
          <a:xfrm>
            <a:off x="2927450" y="1064622"/>
            <a:ext cx="6337100" cy="5673915"/>
          </a:xfrm>
          <a:prstGeom prst="rect">
            <a:avLst/>
          </a:prstGeom>
          <a:ln w="12700">
            <a:miter lim="400000"/>
          </a:ln>
        </p:spPr>
      </p:pic>
      <p:sp>
        <p:nvSpPr>
          <p:cNvPr id="2" name="文本占位符 1">
            <a:extLst>
              <a:ext uri="{FF2B5EF4-FFF2-40B4-BE49-F238E27FC236}">
                <a16:creationId xmlns:a16="http://schemas.microsoft.com/office/drawing/2014/main" id="{866FA8EB-CC2D-4B0B-9B11-E4536335B47A}"/>
              </a:ext>
            </a:extLst>
          </p:cNvPr>
          <p:cNvSpPr txBox="1"/>
          <p:nvPr/>
        </p:nvSpPr>
        <p:spPr>
          <a:xfrm>
            <a:off x="337115" y="191249"/>
            <a:ext cx="1054109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Subtle system - energy centers and channels</a:t>
            </a:r>
            <a:endParaRPr dirty="0"/>
          </a:p>
        </p:txBody>
      </p:sp>
    </p:spTree>
    <p:extLst>
      <p:ext uri="{BB962C8B-B14F-4D97-AF65-F5344CB8AC3E}">
        <p14:creationId xmlns:p14="http://schemas.microsoft.com/office/powerpoint/2010/main" val="238300344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Image" descr="Image">
            <a:extLst>
              <a:ext uri="{FF2B5EF4-FFF2-40B4-BE49-F238E27FC236}">
                <a16:creationId xmlns:a16="http://schemas.microsoft.com/office/drawing/2014/main" id="{BC32BFD8-51E3-9D26-D5A0-A995C3AD5EC6}"/>
              </a:ext>
            </a:extLst>
          </p:cNvPr>
          <p:cNvPicPr>
            <a:picLocks noChangeAspect="1"/>
          </p:cNvPicPr>
          <p:nvPr/>
        </p:nvPicPr>
        <p:blipFill>
          <a:blip r:embed="rId2"/>
          <a:stretch>
            <a:fillRect/>
          </a:stretch>
        </p:blipFill>
        <p:spPr>
          <a:xfrm>
            <a:off x="1094369" y="1715291"/>
            <a:ext cx="10003260" cy="3565352"/>
          </a:xfrm>
          <a:prstGeom prst="rect">
            <a:avLst/>
          </a:prstGeom>
          <a:ln w="12700">
            <a:miter lim="400000"/>
          </a:ln>
        </p:spPr>
      </p:pic>
      <p:sp>
        <p:nvSpPr>
          <p:cNvPr id="2" name="TextBox 1">
            <a:extLst>
              <a:ext uri="{FF2B5EF4-FFF2-40B4-BE49-F238E27FC236}">
                <a16:creationId xmlns:a16="http://schemas.microsoft.com/office/drawing/2014/main" id="{69591DCC-485C-DFC1-1D1C-2649B4F95263}"/>
              </a:ext>
            </a:extLst>
          </p:cNvPr>
          <p:cNvSpPr txBox="1"/>
          <p:nvPr/>
        </p:nvSpPr>
        <p:spPr>
          <a:xfrm>
            <a:off x="1493780" y="5481387"/>
            <a:ext cx="25407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等线"/>
              </a:rPr>
              <a:t>Mother, please balance my left channel</a:t>
            </a:r>
          </a:p>
        </p:txBody>
      </p:sp>
      <p:sp>
        <p:nvSpPr>
          <p:cNvPr id="8" name="TextBox 7">
            <a:extLst>
              <a:ext uri="{FF2B5EF4-FFF2-40B4-BE49-F238E27FC236}">
                <a16:creationId xmlns:a16="http://schemas.microsoft.com/office/drawing/2014/main" id="{E1A22204-BDEB-011A-0219-C68204DC59E5}"/>
              </a:ext>
            </a:extLst>
          </p:cNvPr>
          <p:cNvSpPr txBox="1"/>
          <p:nvPr/>
        </p:nvSpPr>
        <p:spPr>
          <a:xfrm>
            <a:off x="4924508" y="5505009"/>
            <a:ext cx="252744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等线"/>
              </a:rPr>
              <a:t>Mother, please balance my right channel</a:t>
            </a:r>
          </a:p>
        </p:txBody>
      </p:sp>
      <p:sp>
        <p:nvSpPr>
          <p:cNvPr id="9" name="TextBox 8">
            <a:extLst>
              <a:ext uri="{FF2B5EF4-FFF2-40B4-BE49-F238E27FC236}">
                <a16:creationId xmlns:a16="http://schemas.microsoft.com/office/drawing/2014/main" id="{39CD1BD0-188F-F730-DE7A-BCBE1E7C4DD9}"/>
              </a:ext>
            </a:extLst>
          </p:cNvPr>
          <p:cNvSpPr txBox="1"/>
          <p:nvPr/>
        </p:nvSpPr>
        <p:spPr>
          <a:xfrm>
            <a:off x="8341984" y="5505010"/>
            <a:ext cx="252744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等线"/>
              </a:rPr>
              <a:t>Mother, please keep me </a:t>
            </a:r>
            <a:r>
              <a:rPr kumimoji="0" lang="en-US" sz="1800" b="1" i="0" u="none" strike="noStrike" cap="none" spc="0" normalizeH="0" baseline="0">
                <a:ln>
                  <a:noFill/>
                </a:ln>
                <a:solidFill>
                  <a:srgbClr val="000000"/>
                </a:solidFill>
                <a:effectLst/>
                <a:uFillTx/>
                <a:latin typeface="+mn-lt"/>
                <a:ea typeface="+mn-ea"/>
                <a:cs typeface="+mn-cs"/>
                <a:sym typeface="等线"/>
              </a:rPr>
              <a:t>in the present</a:t>
            </a:r>
            <a:endParaRPr kumimoji="0" lang="en-US" sz="1800" b="1" i="0" u="none" strike="noStrike" cap="none" spc="0" normalizeH="0" baseline="0" dirty="0">
              <a:ln>
                <a:noFill/>
              </a:ln>
              <a:solidFill>
                <a:srgbClr val="000000"/>
              </a:solidFill>
              <a:effectLst/>
              <a:uFillTx/>
              <a:latin typeface="+mn-lt"/>
              <a:ea typeface="+mn-ea"/>
              <a:cs typeface="+mn-cs"/>
              <a:sym typeface="等线"/>
            </a:endParaRPr>
          </a:p>
        </p:txBody>
      </p:sp>
      <p:sp>
        <p:nvSpPr>
          <p:cNvPr id="4" name="文本占位符 1">
            <a:extLst>
              <a:ext uri="{FF2B5EF4-FFF2-40B4-BE49-F238E27FC236}">
                <a16:creationId xmlns:a16="http://schemas.microsoft.com/office/drawing/2014/main" id="{7D298537-B16C-4F27-245C-F2CFE52B9C23}"/>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Simple meditation - balancing</a:t>
            </a:r>
            <a:endParaRPr dirty="0"/>
          </a:p>
        </p:txBody>
      </p:sp>
    </p:spTree>
    <p:extLst>
      <p:ext uri="{BB962C8B-B14F-4D97-AF65-F5344CB8AC3E}">
        <p14:creationId xmlns:p14="http://schemas.microsoft.com/office/powerpoint/2010/main" val="252207420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6" name="Picture 5">
            <a:extLst>
              <a:ext uri="{FF2B5EF4-FFF2-40B4-BE49-F238E27FC236}">
                <a16:creationId xmlns:a16="http://schemas.microsoft.com/office/drawing/2014/main" id="{9126237D-38A4-22B6-1E93-E0D87D545E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1539" y="1044999"/>
            <a:ext cx="7720716" cy="5712191"/>
          </a:xfrm>
          <a:prstGeom prst="rect">
            <a:avLst/>
          </a:prstGeom>
        </p:spPr>
      </p:pic>
      <p:pic>
        <p:nvPicPr>
          <p:cNvPr id="7" name="OM_Sia">
            <a:hlinkClick r:id="" action="ppaction://media"/>
            <a:extLst>
              <a:ext uri="{FF2B5EF4-FFF2-40B4-BE49-F238E27FC236}">
                <a16:creationId xmlns:a16="http://schemas.microsoft.com/office/drawing/2014/main" id="{68A75FB7-3D96-EB5A-7CDE-3BFED22FCD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32327" y="5177175"/>
            <a:ext cx="609600" cy="609600"/>
          </a:xfrm>
          <a:prstGeom prst="rect">
            <a:avLst/>
          </a:prstGeom>
        </p:spPr>
      </p:pic>
      <p:pic>
        <p:nvPicPr>
          <p:cNvPr id="8" name="Meditation music">
            <a:hlinkClick r:id="" action="ppaction://media"/>
            <a:extLst>
              <a:ext uri="{FF2B5EF4-FFF2-40B4-BE49-F238E27FC236}">
                <a16:creationId xmlns:a16="http://schemas.microsoft.com/office/drawing/2014/main" id="{805C9494-5E0D-6856-0537-547558603D5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784619" y="4213528"/>
            <a:ext cx="609600" cy="609600"/>
          </a:xfrm>
          <a:prstGeom prst="rect">
            <a:avLst/>
          </a:prstGeom>
        </p:spPr>
      </p:pic>
      <p:sp>
        <p:nvSpPr>
          <p:cNvPr id="2" name="文本占位符 1">
            <a:extLst>
              <a:ext uri="{FF2B5EF4-FFF2-40B4-BE49-F238E27FC236}">
                <a16:creationId xmlns:a16="http://schemas.microsoft.com/office/drawing/2014/main" id="{BE32E158-FEE7-1DE3-70B6-5F95FB6B494B}"/>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Silent meditation</a:t>
            </a:r>
            <a:endParaRPr dirty="0"/>
          </a:p>
        </p:txBody>
      </p:sp>
    </p:spTree>
    <p:extLst>
      <p:ext uri="{BB962C8B-B14F-4D97-AF65-F5344CB8AC3E}">
        <p14:creationId xmlns:p14="http://schemas.microsoft.com/office/powerpoint/2010/main" val="17313612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05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00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314"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315"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sp>
        <p:nvSpPr>
          <p:cNvPr id="317" name="文本占位符 1"/>
          <p:cNvSpPr txBox="1"/>
          <p:nvPr/>
        </p:nvSpPr>
        <p:spPr>
          <a:xfrm>
            <a:off x="264869" y="196903"/>
            <a:ext cx="11742768"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400" dirty="0"/>
              <a:t>Tips for regular meditation and free classes</a:t>
            </a:r>
            <a:endParaRPr kumimoji="0" sz="3400" b="1" i="0" u="none" strike="noStrike" kern="0" cap="none" spc="0" normalizeH="0" baseline="0" noProof="0" dirty="0">
              <a:ln>
                <a:noFill/>
              </a:ln>
              <a:solidFill>
                <a:srgbClr val="FFFFFF"/>
              </a:solidFill>
              <a:effectLst/>
              <a:uLnTx/>
              <a:uFillTx/>
              <a:latin typeface="微软雅黑"/>
              <a:ea typeface="微软雅黑"/>
              <a:sym typeface="微软雅黑"/>
            </a:endParaRPr>
          </a:p>
        </p:txBody>
      </p:sp>
      <p:pic>
        <p:nvPicPr>
          <p:cNvPr id="1026" name="Picture 2" descr="Atlanta Sahaja Yoga Meditation | Norcross GA | Facebook">
            <a:extLst>
              <a:ext uri="{FF2B5EF4-FFF2-40B4-BE49-F238E27FC236}">
                <a16:creationId xmlns:a16="http://schemas.microsoft.com/office/drawing/2014/main" id="{79CBFF2E-E3A4-DDD9-B8D2-1460B42D5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1903" y="359351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37B6D6-81D2-3433-B286-1DDF2447FBD5}"/>
              </a:ext>
            </a:extLst>
          </p:cNvPr>
          <p:cNvSpPr txBox="1"/>
          <p:nvPr/>
        </p:nvSpPr>
        <p:spPr>
          <a:xfrm>
            <a:off x="670503" y="1663113"/>
            <a:ext cx="10344646" cy="5022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63550" indent="-285750" algn="just" hangingPunct="1">
              <a:lnSpc>
                <a:spcPct val="120000"/>
              </a:lnSpc>
              <a:buFont typeface="Arial" panose="020B0604020202020204" pitchFamily="34" charset="0"/>
              <a:buChar char="•"/>
            </a:pPr>
            <a:r>
              <a:rPr lang="en-AU" altLang="en-US" sz="1700" dirty="0">
                <a:solidFill>
                  <a:schemeClr val="tx1"/>
                </a:solidFill>
                <a:latin typeface="Microsoft YaHei"/>
                <a:ea typeface="Microsoft YaHei"/>
              </a:rPr>
              <a:t>Daily morning and evening 5 -10 minute simple three step meditation</a:t>
            </a:r>
          </a:p>
          <a:p>
            <a:pPr marL="463550" indent="-285750" algn="just" hangingPunct="1">
              <a:lnSpc>
                <a:spcPct val="120000"/>
              </a:lnSpc>
              <a:buFont typeface="Arial" panose="020B0604020202020204" pitchFamily="34" charset="0"/>
              <a:buChar char="•"/>
            </a:pPr>
            <a:endParaRPr lang="en-AU" altLang="en-US" sz="1700" dirty="0">
              <a:solidFill>
                <a:schemeClr val="tx1"/>
              </a:solidFill>
              <a:latin typeface="Microsoft YaHei" panose="020B0503020204020204" pitchFamily="34" charset="-122"/>
              <a:ea typeface="Microsoft YaHei" panose="020B0503020204020204" pitchFamily="34" charset="-122"/>
            </a:endParaRPr>
          </a:p>
          <a:p>
            <a:pPr marL="463550" indent="-285750" algn="just" hangingPunct="1">
              <a:lnSpc>
                <a:spcPct val="120000"/>
              </a:lnSpc>
              <a:buFont typeface="Arial" panose="020B0604020202020204" pitchFamily="34" charset="0"/>
              <a:buChar char="•"/>
            </a:pPr>
            <a:r>
              <a:rPr lang="en-AU" altLang="en-US" sz="1700" dirty="0">
                <a:solidFill>
                  <a:schemeClr val="tx1"/>
                </a:solidFill>
                <a:latin typeface="Microsoft YaHei"/>
                <a:ea typeface="Microsoft YaHei"/>
              </a:rPr>
              <a:t>Regular meditation will develop self (vibratory) awareness to diagnose imbalances within one self. </a:t>
            </a:r>
          </a:p>
          <a:p>
            <a:pPr marL="463550" indent="-285750" algn="just" hangingPunct="1">
              <a:lnSpc>
                <a:spcPct val="120000"/>
              </a:lnSpc>
              <a:buFont typeface="Arial" panose="020B0604020202020204" pitchFamily="34" charset="0"/>
              <a:buChar char="•"/>
            </a:pPr>
            <a:endParaRPr lang="en-AU" altLang="en-US" sz="1700" dirty="0">
              <a:solidFill>
                <a:schemeClr val="tx1"/>
              </a:solidFill>
              <a:latin typeface="Microsoft YaHei"/>
              <a:ea typeface="Microsoft YaHei"/>
            </a:endParaRPr>
          </a:p>
          <a:p>
            <a:pPr marL="463550" indent="-285750" algn="just" hangingPunct="1">
              <a:lnSpc>
                <a:spcPct val="120000"/>
              </a:lnSpc>
              <a:buFont typeface="Arial" panose="020B0604020202020204" pitchFamily="34" charset="0"/>
              <a:buChar char="•"/>
            </a:pPr>
            <a:r>
              <a:rPr lang="en-AU" altLang="en-US" sz="1700" dirty="0">
                <a:solidFill>
                  <a:schemeClr val="tx1"/>
                </a:solidFill>
                <a:latin typeface="Microsoft YaHei"/>
                <a:ea typeface="Microsoft YaHei"/>
              </a:rPr>
              <a:t>Attending weekly collective meditation at nearest in-person gathering if possible or on-line meditation classes</a:t>
            </a:r>
            <a:endParaRPr lang="en-AU" altLang="en-US" sz="1700" dirty="0">
              <a:solidFill>
                <a:schemeClr val="tx1"/>
              </a:solidFill>
              <a:latin typeface="Microsoft YaHei" panose="020B0503020204020204" pitchFamily="34" charset="-122"/>
              <a:ea typeface="Microsoft YaHei" panose="020B0503020204020204" pitchFamily="34" charset="-122"/>
            </a:endParaRPr>
          </a:p>
          <a:p>
            <a:pPr marL="463550" indent="-285750" algn="just" hangingPunct="1">
              <a:lnSpc>
                <a:spcPct val="120000"/>
              </a:lnSpc>
              <a:buFont typeface="Arial" panose="020B0604020202020204" pitchFamily="34" charset="0"/>
              <a:buChar char="•"/>
            </a:pPr>
            <a:endParaRPr lang="en-AU" altLang="en-US" sz="1700" dirty="0">
              <a:solidFill>
                <a:schemeClr val="tx1"/>
              </a:solidFill>
              <a:latin typeface="Microsoft YaHei"/>
              <a:ea typeface="Microsoft YaHei"/>
            </a:endParaRPr>
          </a:p>
          <a:p>
            <a:pPr marL="463550" indent="-285750" algn="just" hangingPunct="1">
              <a:lnSpc>
                <a:spcPct val="120000"/>
              </a:lnSpc>
              <a:buFont typeface="Arial" panose="020B0604020202020204" pitchFamily="34" charset="0"/>
              <a:buChar char="•"/>
            </a:pPr>
            <a:r>
              <a:rPr lang="en-AU" altLang="en-US" sz="1700" dirty="0">
                <a:solidFill>
                  <a:schemeClr val="tx1"/>
                </a:solidFill>
                <a:latin typeface="Microsoft YaHei"/>
                <a:ea typeface="Microsoft YaHei"/>
              </a:rPr>
              <a:t>Free in-person and online SY classes in Atlanta: </a:t>
            </a:r>
          </a:p>
          <a:p>
            <a:pPr marL="177800" lvl="2" algn="just" hangingPunct="1">
              <a:lnSpc>
                <a:spcPct val="120000"/>
              </a:lnSpc>
            </a:pPr>
            <a:r>
              <a:rPr lang="en-US" sz="2400" b="1" dirty="0">
                <a:hlinkClick r:id="rId4"/>
              </a:rPr>
              <a:t>https://www.meetup.com/free-meditation-atlanta/</a:t>
            </a:r>
            <a:endParaRPr lang="en-US" sz="2400" b="1" dirty="0"/>
          </a:p>
          <a:p>
            <a:pPr marL="177800" lvl="2" algn="just" hangingPunct="1">
              <a:lnSpc>
                <a:spcPct val="120000"/>
              </a:lnSpc>
            </a:pPr>
            <a:r>
              <a:rPr lang="en-US" sz="2400" b="1" dirty="0">
                <a:hlinkClick r:id="rId5"/>
              </a:rPr>
              <a:t>https://freemeditation.com/</a:t>
            </a:r>
            <a:endParaRPr lang="en-US" sz="2400" b="1" dirty="0"/>
          </a:p>
          <a:p>
            <a:pPr marL="177800" lvl="2" algn="just" hangingPunct="1">
              <a:lnSpc>
                <a:spcPct val="120000"/>
              </a:lnSpc>
            </a:pPr>
            <a:r>
              <a:rPr lang="en-US" sz="2400" b="1" dirty="0">
                <a:hlinkClick r:id="rId6"/>
              </a:rPr>
              <a:t>https://us.sahajayoga.org/</a:t>
            </a:r>
            <a:endParaRPr lang="en-US" sz="2400" b="1" dirty="0"/>
          </a:p>
          <a:p>
            <a:pPr marL="177800" algn="just" hangingPunct="1">
              <a:lnSpc>
                <a:spcPct val="120000"/>
              </a:lnSpc>
            </a:pPr>
            <a:endParaRPr lang="en-US" sz="2400" b="1" dirty="0"/>
          </a:p>
          <a:p>
            <a:pPr marL="177800" algn="just" hangingPunct="1">
              <a:lnSpc>
                <a:spcPct val="120000"/>
              </a:lnSpc>
            </a:pPr>
            <a:r>
              <a:rPr lang="en-AU" altLang="en-US" sz="1800" dirty="0">
                <a:solidFill>
                  <a:schemeClr val="tx1"/>
                </a:solidFill>
                <a:latin typeface="Microsoft YaHei"/>
                <a:ea typeface="Microsoft YaHei"/>
              </a:rPr>
              <a:t> </a:t>
            </a:r>
            <a:endParaRPr lang="en-AU" altLang="en-US" sz="18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445879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dirty="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sp>
        <p:nvSpPr>
          <p:cNvPr id="13" name="What is Sahaja Yoga? 什么是霎哈嘉瑜伽？">
            <a:extLst>
              <a:ext uri="{FF2B5EF4-FFF2-40B4-BE49-F238E27FC236}">
                <a16:creationId xmlns:a16="http://schemas.microsoft.com/office/drawing/2014/main" id="{BD7715B0-08C1-96CD-14EB-81710C407CEA}"/>
              </a:ext>
            </a:extLst>
          </p:cNvPr>
          <p:cNvSpPr txBox="1"/>
          <p:nvPr/>
        </p:nvSpPr>
        <p:spPr>
          <a:xfrm>
            <a:off x="292076" y="188507"/>
            <a:ext cx="92396"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lvl1pPr>
              <a:defRPr sz="3400">
                <a:solidFill>
                  <a:srgbClr val="FFFFFF"/>
                </a:solidFill>
              </a:defRPr>
            </a:lvl1pPr>
          </a:lstStyle>
          <a:p>
            <a:endParaRPr lang="en-US" sz="3000" dirty="0"/>
          </a:p>
        </p:txBody>
      </p:sp>
      <p:pic>
        <p:nvPicPr>
          <p:cNvPr id="14" name="Image" descr="Image">
            <a:extLst>
              <a:ext uri="{FF2B5EF4-FFF2-40B4-BE49-F238E27FC236}">
                <a16:creationId xmlns:a16="http://schemas.microsoft.com/office/drawing/2014/main" id="{662C679D-8C0A-E633-D2D0-3D57BA389353}"/>
              </a:ext>
            </a:extLst>
          </p:cNvPr>
          <p:cNvPicPr>
            <a:picLocks noChangeAspect="1"/>
          </p:cNvPicPr>
          <p:nvPr/>
        </p:nvPicPr>
        <p:blipFill>
          <a:blip r:embed="rId2"/>
          <a:srcRect l="7330" t="2503" r="5674" b="4263"/>
          <a:stretch>
            <a:fillRect/>
          </a:stretch>
        </p:blipFill>
        <p:spPr>
          <a:xfrm>
            <a:off x="161504" y="1139208"/>
            <a:ext cx="3848808" cy="4361005"/>
          </a:xfrm>
          <a:prstGeom prst="rect">
            <a:avLst/>
          </a:prstGeom>
          <a:ln w="12700">
            <a:miter lim="400000"/>
          </a:ln>
        </p:spPr>
      </p:pic>
      <p:sp>
        <p:nvSpPr>
          <p:cNvPr id="18" name="矩形 7">
            <a:extLst>
              <a:ext uri="{FF2B5EF4-FFF2-40B4-BE49-F238E27FC236}">
                <a16:creationId xmlns:a16="http://schemas.microsoft.com/office/drawing/2014/main" id="{067773B5-08B8-7AAE-5978-BE79C36E9667}"/>
              </a:ext>
            </a:extLst>
          </p:cNvPr>
          <p:cNvSpPr txBox="1"/>
          <p:nvPr/>
        </p:nvSpPr>
        <p:spPr>
          <a:xfrm>
            <a:off x="3207867" y="1274255"/>
            <a:ext cx="8444874" cy="28911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marL="285750"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dirty="0"/>
              <a:t>Sahaja Yoga begins with an experience of effortless and spontaneous awakening of your inner energy called kundalini. </a:t>
            </a:r>
          </a:p>
          <a:p>
            <a:pPr marL="285750" lvl="1"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dirty="0"/>
              <a:t>This process of kundalini awakening is known as self-realization, the highest state human beings can achieve. </a:t>
            </a:r>
          </a:p>
          <a:p>
            <a:pPr marL="285750" lvl="1"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dirty="0"/>
              <a:t>Sahaja means “</a:t>
            </a:r>
            <a:r>
              <a:rPr lang="en-US" i="1" dirty="0"/>
              <a:t>born with you”; </a:t>
            </a:r>
            <a:r>
              <a:rPr lang="en-US" dirty="0"/>
              <a:t>Yoga is “</a:t>
            </a:r>
            <a:r>
              <a:rPr lang="en-US" dirty="0" err="1"/>
              <a:t>union”with</a:t>
            </a:r>
            <a:r>
              <a:rPr lang="en-US" dirty="0"/>
              <a:t> the Divine</a:t>
            </a:r>
          </a:p>
          <a:p>
            <a:pPr marL="285750" lvl="2"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dirty="0"/>
              <a:t>The awakened Kundalini connects our spirit with the all-pervading Divine cosmic energy. </a:t>
            </a:r>
          </a:p>
          <a:p>
            <a:pPr marL="285750" lvl="1"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dirty="0"/>
              <a:t>With yoga, one achieves thoughtless awareness, inner peace, balance and a state of bliss. </a:t>
            </a:r>
          </a:p>
        </p:txBody>
      </p:sp>
      <p:pic>
        <p:nvPicPr>
          <p:cNvPr id="2" name="shri-mataji.JPG" descr="shri-mataji.JPG">
            <a:extLst>
              <a:ext uri="{FF2B5EF4-FFF2-40B4-BE49-F238E27FC236}">
                <a16:creationId xmlns:a16="http://schemas.microsoft.com/office/drawing/2014/main" id="{462766B0-9D86-C72C-1456-9DF4234F8D85}"/>
              </a:ext>
            </a:extLst>
          </p:cNvPr>
          <p:cNvPicPr>
            <a:picLocks noChangeAspect="1"/>
          </p:cNvPicPr>
          <p:nvPr/>
        </p:nvPicPr>
        <p:blipFill>
          <a:blip r:embed="rId3"/>
          <a:stretch>
            <a:fillRect/>
          </a:stretch>
        </p:blipFill>
        <p:spPr>
          <a:xfrm>
            <a:off x="9799410" y="4019847"/>
            <a:ext cx="1846022" cy="2340832"/>
          </a:xfrm>
          <a:prstGeom prst="rect">
            <a:avLst/>
          </a:prstGeom>
          <a:ln w="12700">
            <a:miter lim="400000"/>
          </a:ln>
        </p:spPr>
      </p:pic>
      <p:sp>
        <p:nvSpPr>
          <p:cNvPr id="3" name="文本占位符 1">
            <a:extLst>
              <a:ext uri="{FF2B5EF4-FFF2-40B4-BE49-F238E27FC236}">
                <a16:creationId xmlns:a16="http://schemas.microsoft.com/office/drawing/2014/main" id="{793EFA14-34D2-E676-38AD-627EB4C460C7}"/>
              </a:ext>
            </a:extLst>
          </p:cNvPr>
          <p:cNvSpPr txBox="1"/>
          <p:nvPr/>
        </p:nvSpPr>
        <p:spPr>
          <a:xfrm>
            <a:off x="337115" y="204501"/>
            <a:ext cx="10291498"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sz="3600" dirty="0"/>
              <a:t>What is Sahaja Yoga?</a:t>
            </a:r>
            <a:r>
              <a:rPr lang="en-US" dirty="0"/>
              <a:t> </a:t>
            </a:r>
          </a:p>
        </p:txBody>
      </p:sp>
      <p:sp>
        <p:nvSpPr>
          <p:cNvPr id="7" name="TextBox 6">
            <a:extLst>
              <a:ext uri="{FF2B5EF4-FFF2-40B4-BE49-F238E27FC236}">
                <a16:creationId xmlns:a16="http://schemas.microsoft.com/office/drawing/2014/main" id="{C2C34E6D-D391-6EEA-159D-B415F9B04735}"/>
              </a:ext>
            </a:extLst>
          </p:cNvPr>
          <p:cNvSpPr txBox="1"/>
          <p:nvPr/>
        </p:nvSpPr>
        <p:spPr>
          <a:xfrm>
            <a:off x="4494702" y="4535084"/>
            <a:ext cx="5099871" cy="1692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等线"/>
              </a:rPr>
              <a:t>“</a:t>
            </a:r>
            <a:r>
              <a:rPr lang="en-US" sz="1700" i="1" dirty="0">
                <a:solidFill>
                  <a:srgbClr val="595959"/>
                </a:solidFill>
                <a:latin typeface="微软雅黑"/>
                <a:ea typeface="微软雅黑"/>
              </a:rPr>
              <a:t>The thought rises, falls, another thought rises and falls, and we are jumping on the cusp of future and past. We cannot be in the present, which is the reality. Present is the reality.”</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等线"/>
            </a:endParaRPr>
          </a:p>
          <a:p>
            <a:pPr marL="0" marR="0" indent="0" algn="r" defTabSz="914400" rtl="0" fontAlgn="auto" latinLnBrk="0" hangingPunct="0">
              <a:lnSpc>
                <a:spcPct val="100000"/>
              </a:lnSpc>
              <a:spcBef>
                <a:spcPts val="0"/>
              </a:spcBef>
              <a:spcAft>
                <a:spcPts val="0"/>
              </a:spcAft>
              <a:buClrTx/>
              <a:buSzTx/>
              <a:buFontTx/>
              <a:buNone/>
              <a:tabLst/>
            </a:pPr>
            <a:r>
              <a:rPr lang="en-US" sz="1700" b="1" i="1" dirty="0">
                <a:solidFill>
                  <a:srgbClr val="595959"/>
                </a:solidFill>
                <a:latin typeface="微软雅黑"/>
                <a:ea typeface="微软雅黑"/>
              </a:rPr>
              <a:t>- Shri Mataji Nirmala Devi</a:t>
            </a:r>
          </a:p>
        </p:txBody>
      </p:sp>
    </p:spTree>
    <p:extLst>
      <p:ext uri="{BB962C8B-B14F-4D97-AF65-F5344CB8AC3E}">
        <p14:creationId xmlns:p14="http://schemas.microsoft.com/office/powerpoint/2010/main" val="23769485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5" name="Image" descr="Image">
            <a:extLst>
              <a:ext uri="{FF2B5EF4-FFF2-40B4-BE49-F238E27FC236}">
                <a16:creationId xmlns:a16="http://schemas.microsoft.com/office/drawing/2014/main" id="{E4041015-BA68-ABCB-1A49-B3F252CF7B29}"/>
              </a:ext>
            </a:extLst>
          </p:cNvPr>
          <p:cNvPicPr>
            <a:picLocks noChangeAspect="1"/>
          </p:cNvPicPr>
          <p:nvPr/>
        </p:nvPicPr>
        <p:blipFill>
          <a:blip r:embed="rId2"/>
          <a:stretch>
            <a:fillRect/>
          </a:stretch>
        </p:blipFill>
        <p:spPr>
          <a:xfrm>
            <a:off x="1088349" y="1083360"/>
            <a:ext cx="10015302" cy="5636439"/>
          </a:xfrm>
          <a:prstGeom prst="rect">
            <a:avLst/>
          </a:prstGeom>
          <a:ln w="12700">
            <a:miter lim="400000"/>
          </a:ln>
        </p:spPr>
      </p:pic>
      <p:sp>
        <p:nvSpPr>
          <p:cNvPr id="2" name="文本占位符 1">
            <a:extLst>
              <a:ext uri="{FF2B5EF4-FFF2-40B4-BE49-F238E27FC236}">
                <a16:creationId xmlns:a16="http://schemas.microsoft.com/office/drawing/2014/main" id="{43A71651-B3D6-E07D-D96B-174015C81956}"/>
              </a:ext>
            </a:extLst>
          </p:cNvPr>
          <p:cNvSpPr txBox="1"/>
          <p:nvPr/>
        </p:nvSpPr>
        <p:spPr>
          <a:xfrm>
            <a:off x="337115" y="204501"/>
            <a:ext cx="10291498"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sz="3600" dirty="0"/>
              <a:t>Subtle system – Chakras &amp; Channels</a:t>
            </a:r>
            <a:endParaRPr lang="en-US" dirty="0"/>
          </a:p>
        </p:txBody>
      </p:sp>
    </p:spTree>
    <p:extLst>
      <p:ext uri="{BB962C8B-B14F-4D97-AF65-F5344CB8AC3E}">
        <p14:creationId xmlns:p14="http://schemas.microsoft.com/office/powerpoint/2010/main" val="255900159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algn="ctr">
              <a:defRPr sz="1700">
                <a:solidFill>
                  <a:srgbClr val="FFFFFF"/>
                </a:solidFill>
              </a:defRPr>
            </a:pPr>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algn="ctr">
              <a:defRPr sz="1700">
                <a:solidFill>
                  <a:srgbClr val="FFFFFF"/>
                </a:solidFill>
              </a:defRPr>
            </a:pPr>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endParaRPr/>
          </a:p>
        </p:txBody>
      </p:sp>
      <p:sp>
        <p:nvSpPr>
          <p:cNvPr id="208" name="Text Box 262"/>
          <p:cNvSpPr txBox="1"/>
          <p:nvPr/>
        </p:nvSpPr>
        <p:spPr>
          <a:xfrm>
            <a:off x="3586446" y="3195990"/>
            <a:ext cx="273656" cy="43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400" b="1">
                <a:solidFill>
                  <a:srgbClr val="FFFFFF"/>
                </a:solidFill>
                <a:latin typeface="Arial"/>
                <a:ea typeface="Arial"/>
                <a:cs typeface="Arial"/>
                <a:sym typeface="Arial"/>
              </a:defRPr>
            </a:lvl1pPr>
          </a:lstStyle>
          <a:p>
            <a:r>
              <a:t>2</a:t>
            </a:r>
          </a:p>
        </p:txBody>
      </p:sp>
      <p:sp>
        <p:nvSpPr>
          <p:cNvPr id="10" name="文本占位符 1">
            <a:extLst>
              <a:ext uri="{FF2B5EF4-FFF2-40B4-BE49-F238E27FC236}">
                <a16:creationId xmlns:a16="http://schemas.microsoft.com/office/drawing/2014/main" id="{6D0539D3-1006-143B-C771-2E4CEDF9E8C5}"/>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err="1"/>
              <a:t>Sahajayoga</a:t>
            </a:r>
            <a:r>
              <a:rPr lang="en-US" dirty="0"/>
              <a:t> - Health benefits</a:t>
            </a:r>
            <a:endParaRPr dirty="0"/>
          </a:p>
        </p:txBody>
      </p:sp>
      <p:sp>
        <p:nvSpPr>
          <p:cNvPr id="6" name="Text Placeholder 5">
            <a:extLst>
              <a:ext uri="{FF2B5EF4-FFF2-40B4-BE49-F238E27FC236}">
                <a16:creationId xmlns:a16="http://schemas.microsoft.com/office/drawing/2014/main" id="{CDD15C69-66C8-1C0D-C52D-1EEBCCBB11D5}"/>
              </a:ext>
            </a:extLst>
          </p:cNvPr>
          <p:cNvSpPr>
            <a:spLocks noGrp="1"/>
          </p:cNvSpPr>
          <p:nvPr>
            <p:ph type="body" sz="half" idx="1"/>
          </p:nvPr>
        </p:nvSpPr>
        <p:spPr>
          <a:xfrm>
            <a:off x="397565" y="1358314"/>
            <a:ext cx="4815566" cy="5271541"/>
          </a:xfrm>
        </p:spPr>
        <p:txBody>
          <a:bodyPr>
            <a:normAutofit/>
          </a:bodyPr>
          <a:lstStyle/>
          <a:p>
            <a:pPr hangingPunct="0">
              <a:lnSpc>
                <a:spcPct val="70000"/>
              </a:lnSpc>
            </a:pPr>
            <a:r>
              <a:rPr lang="en-US" sz="2000" dirty="0">
                <a:solidFill>
                  <a:srgbClr val="595959"/>
                </a:solidFill>
                <a:latin typeface="微软雅黑"/>
                <a:ea typeface="微软雅黑"/>
              </a:rPr>
              <a:t>Scientific research shows </a:t>
            </a:r>
            <a:r>
              <a:rPr lang="en-US" sz="2000" dirty="0" err="1">
                <a:solidFill>
                  <a:srgbClr val="595959"/>
                </a:solidFill>
                <a:latin typeface="微软雅黑"/>
                <a:ea typeface="微软雅黑"/>
              </a:rPr>
              <a:t>Sahajayoga</a:t>
            </a:r>
            <a:r>
              <a:rPr lang="en-US" sz="2000" dirty="0">
                <a:solidFill>
                  <a:srgbClr val="595959"/>
                </a:solidFill>
                <a:latin typeface="微软雅黑"/>
                <a:ea typeface="微软雅黑"/>
              </a:rPr>
              <a:t> can help improve a variety of health conditions including</a:t>
            </a:r>
          </a:p>
          <a:p>
            <a:pPr marL="0" indent="0" hangingPunct="0">
              <a:lnSpc>
                <a:spcPct val="70000"/>
              </a:lnSpc>
              <a:buNone/>
            </a:pPr>
            <a:endParaRPr lang="en-US" sz="2000" dirty="0">
              <a:solidFill>
                <a:srgbClr val="595959"/>
              </a:solidFill>
              <a:latin typeface="微软雅黑"/>
              <a:ea typeface="微软雅黑"/>
            </a:endParaRPr>
          </a:p>
          <a:p>
            <a:pPr lvl="1" indent="-228600" hangingPunct="0">
              <a:lnSpc>
                <a:spcPct val="70000"/>
              </a:lnSpc>
            </a:pPr>
            <a:r>
              <a:rPr lang="en-US" sz="2000" dirty="0">
                <a:solidFill>
                  <a:srgbClr val="595959"/>
                </a:solidFill>
                <a:latin typeface="微软雅黑"/>
                <a:ea typeface="微软雅黑"/>
              </a:rPr>
              <a:t>Attention-Deficit/Hyperactivity Disorder (ADHD)</a:t>
            </a:r>
          </a:p>
          <a:p>
            <a:pPr lvl="1" indent="-228600" hangingPunct="0">
              <a:lnSpc>
                <a:spcPct val="70000"/>
              </a:lnSpc>
            </a:pPr>
            <a:r>
              <a:rPr lang="en-US" sz="2000" dirty="0">
                <a:solidFill>
                  <a:srgbClr val="595959"/>
                </a:solidFill>
                <a:latin typeface="微软雅黑"/>
                <a:ea typeface="微软雅黑"/>
              </a:rPr>
              <a:t>Anxiety </a:t>
            </a:r>
          </a:p>
          <a:p>
            <a:pPr lvl="1" indent="-228600" hangingPunct="0">
              <a:lnSpc>
                <a:spcPct val="70000"/>
              </a:lnSpc>
            </a:pPr>
            <a:r>
              <a:rPr lang="en-US" sz="2000" dirty="0">
                <a:solidFill>
                  <a:srgbClr val="595959"/>
                </a:solidFill>
                <a:latin typeface="微软雅黑"/>
                <a:ea typeface="微软雅黑"/>
              </a:rPr>
              <a:t>High blood pressure</a:t>
            </a:r>
          </a:p>
          <a:p>
            <a:pPr lvl="1" indent="-228600" hangingPunct="0">
              <a:lnSpc>
                <a:spcPct val="70000"/>
              </a:lnSpc>
            </a:pPr>
            <a:r>
              <a:rPr lang="en-US" sz="2000" dirty="0">
                <a:solidFill>
                  <a:srgbClr val="595959"/>
                </a:solidFill>
                <a:latin typeface="微软雅黑"/>
                <a:ea typeface="微软雅黑"/>
              </a:rPr>
              <a:t>Stress </a:t>
            </a:r>
          </a:p>
          <a:p>
            <a:pPr lvl="1" indent="-228600" hangingPunct="0">
              <a:lnSpc>
                <a:spcPct val="70000"/>
              </a:lnSpc>
            </a:pPr>
            <a:r>
              <a:rPr lang="en-US" sz="2000" dirty="0">
                <a:solidFill>
                  <a:srgbClr val="595959"/>
                </a:solidFill>
                <a:latin typeface="微软雅黑"/>
                <a:ea typeface="微软雅黑"/>
              </a:rPr>
              <a:t>Depression</a:t>
            </a:r>
          </a:p>
          <a:p>
            <a:pPr lvl="1" indent="-228600" hangingPunct="0">
              <a:lnSpc>
                <a:spcPct val="70000"/>
              </a:lnSpc>
            </a:pPr>
            <a:r>
              <a:rPr lang="en-US" sz="2000" dirty="0">
                <a:solidFill>
                  <a:srgbClr val="595959"/>
                </a:solidFill>
                <a:latin typeface="微软雅黑"/>
                <a:ea typeface="微软雅黑"/>
              </a:rPr>
              <a:t>Menopause</a:t>
            </a:r>
          </a:p>
          <a:p>
            <a:pPr lvl="1" indent="-228600" hangingPunct="0">
              <a:lnSpc>
                <a:spcPct val="70000"/>
              </a:lnSpc>
            </a:pPr>
            <a:r>
              <a:rPr lang="en-US" sz="2000" dirty="0">
                <a:solidFill>
                  <a:srgbClr val="595959"/>
                </a:solidFill>
                <a:latin typeface="微软雅黑"/>
                <a:ea typeface="微软雅黑"/>
              </a:rPr>
              <a:t>Asthma</a:t>
            </a:r>
          </a:p>
          <a:p>
            <a:pPr lvl="1" indent="-228600" hangingPunct="0">
              <a:lnSpc>
                <a:spcPct val="70000"/>
              </a:lnSpc>
            </a:pPr>
            <a:r>
              <a:rPr lang="en-US" sz="2000" dirty="0">
                <a:solidFill>
                  <a:srgbClr val="595959"/>
                </a:solidFill>
                <a:latin typeface="微软雅黑"/>
                <a:ea typeface="微软雅黑"/>
              </a:rPr>
              <a:t>Epilepsy</a:t>
            </a:r>
          </a:p>
          <a:p>
            <a:pPr marL="0" indent="0" fontAlgn="auto" hangingPunct="0">
              <a:lnSpc>
                <a:spcPct val="70000"/>
              </a:lnSpc>
              <a:spcBef>
                <a:spcPts val="1000"/>
              </a:spcBef>
              <a:buSzPct val="100000"/>
              <a:buNone/>
            </a:pPr>
            <a:endParaRPr lang="en-US" sz="2000" dirty="0">
              <a:solidFill>
                <a:srgbClr val="595959"/>
              </a:solidFill>
              <a:latin typeface="微软雅黑"/>
              <a:ea typeface="微软雅黑"/>
            </a:endParaRPr>
          </a:p>
        </p:txBody>
      </p:sp>
      <p:pic>
        <p:nvPicPr>
          <p:cNvPr id="2" name="Picture 1" descr="Free Meditation | Self Realization | Kundalini Awakening | Sahaja Yoga">
            <a:extLst>
              <a:ext uri="{FF2B5EF4-FFF2-40B4-BE49-F238E27FC236}">
                <a16:creationId xmlns:a16="http://schemas.microsoft.com/office/drawing/2014/main" id="{C0A7402C-FEFD-FEB6-A279-8F9CD1ED3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163" y="1052737"/>
            <a:ext cx="6825372" cy="480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77924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sp>
        <p:nvSpPr>
          <p:cNvPr id="11" name="矩形 7">
            <a:extLst>
              <a:ext uri="{FF2B5EF4-FFF2-40B4-BE49-F238E27FC236}">
                <a16:creationId xmlns:a16="http://schemas.microsoft.com/office/drawing/2014/main" id="{C011FD8B-BD81-7CC4-E607-4CF7A388C801}"/>
              </a:ext>
            </a:extLst>
          </p:cNvPr>
          <p:cNvSpPr txBox="1"/>
          <p:nvPr/>
        </p:nvSpPr>
        <p:spPr>
          <a:xfrm>
            <a:off x="6331489" y="1329708"/>
            <a:ext cx="5341239" cy="4979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20000"/>
              </a:lnSpc>
              <a:spcBef>
                <a:spcPts val="600"/>
              </a:spcBef>
              <a:defRPr sz="2400">
                <a:solidFill>
                  <a:srgbClr val="595959"/>
                </a:solidFill>
                <a:latin typeface="微软雅黑"/>
                <a:ea typeface="微软雅黑"/>
                <a:cs typeface="微软雅黑"/>
                <a:sym typeface="微软雅黑"/>
              </a:defRPr>
            </a:pPr>
            <a:endParaRPr dirty="0"/>
          </a:p>
        </p:txBody>
      </p:sp>
      <p:pic>
        <p:nvPicPr>
          <p:cNvPr id="16" name="shri-mataji.JPG" descr="shri-mataji.JPG">
            <a:extLst>
              <a:ext uri="{FF2B5EF4-FFF2-40B4-BE49-F238E27FC236}">
                <a16:creationId xmlns:a16="http://schemas.microsoft.com/office/drawing/2014/main" id="{7CB6B1AA-ECEB-5FC7-1DA3-B381F89E138B}"/>
              </a:ext>
            </a:extLst>
          </p:cNvPr>
          <p:cNvPicPr>
            <a:picLocks noChangeAspect="1"/>
          </p:cNvPicPr>
          <p:nvPr/>
        </p:nvPicPr>
        <p:blipFill>
          <a:blip r:embed="rId2"/>
          <a:stretch>
            <a:fillRect/>
          </a:stretch>
        </p:blipFill>
        <p:spPr>
          <a:xfrm>
            <a:off x="883711" y="1225262"/>
            <a:ext cx="4221184" cy="5352635"/>
          </a:xfrm>
          <a:prstGeom prst="rect">
            <a:avLst/>
          </a:prstGeom>
          <a:ln w="12700">
            <a:miter lim="400000"/>
          </a:ln>
        </p:spPr>
      </p:pic>
      <p:sp>
        <p:nvSpPr>
          <p:cNvPr id="2" name="TextBox 1">
            <a:extLst>
              <a:ext uri="{FF2B5EF4-FFF2-40B4-BE49-F238E27FC236}">
                <a16:creationId xmlns:a16="http://schemas.microsoft.com/office/drawing/2014/main" id="{E53A443A-7039-47A0-BFC2-719C87B3EAE4}"/>
              </a:ext>
            </a:extLst>
          </p:cNvPr>
          <p:cNvSpPr txBox="1"/>
          <p:nvPr/>
        </p:nvSpPr>
        <p:spPr>
          <a:xfrm>
            <a:off x="65903" y="6260757"/>
            <a:ext cx="16805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等线"/>
                <a:hlinkClick r:id="rId3"/>
              </a:rPr>
              <a:t>Shri Mataji Talk</a:t>
            </a:r>
            <a:endParaRPr kumimoji="0" lang="en-US" sz="1800" b="0" i="0" u="none" strike="noStrike" cap="none" spc="0" normalizeH="0" baseline="0" dirty="0">
              <a:ln>
                <a:noFill/>
              </a:ln>
              <a:solidFill>
                <a:srgbClr val="000000"/>
              </a:solidFill>
              <a:effectLst/>
              <a:uFillTx/>
              <a:latin typeface="+mn-lt"/>
              <a:ea typeface="+mn-ea"/>
              <a:cs typeface="+mn-cs"/>
              <a:sym typeface="等线"/>
            </a:endParaRPr>
          </a:p>
        </p:txBody>
      </p:sp>
      <p:sp>
        <p:nvSpPr>
          <p:cNvPr id="3" name="文本占位符 1">
            <a:extLst>
              <a:ext uri="{FF2B5EF4-FFF2-40B4-BE49-F238E27FC236}">
                <a16:creationId xmlns:a16="http://schemas.microsoft.com/office/drawing/2014/main" id="{076C5472-47BC-DA6C-114D-0C14ABEF07E4}"/>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Our inspiration – Shri Mataji Nirmala Devi</a:t>
            </a:r>
            <a:endParaRPr dirty="0"/>
          </a:p>
        </p:txBody>
      </p:sp>
      <p:sp>
        <p:nvSpPr>
          <p:cNvPr id="4" name="矩形 7">
            <a:extLst>
              <a:ext uri="{FF2B5EF4-FFF2-40B4-BE49-F238E27FC236}">
                <a16:creationId xmlns:a16="http://schemas.microsoft.com/office/drawing/2014/main" id="{4062B2FE-307F-EAC4-3FB8-51A5265BAF90}"/>
              </a:ext>
            </a:extLst>
          </p:cNvPr>
          <p:cNvSpPr txBox="1"/>
          <p:nvPr/>
        </p:nvSpPr>
        <p:spPr>
          <a:xfrm>
            <a:off x="5876069" y="1324399"/>
            <a:ext cx="5796659" cy="5970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marL="285750" lvl="1"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sz="2000" dirty="0"/>
              <a:t>1970 – Developed the Sahaja Yoga technique and established the Sahaja Yoga Meditation Worldwide Movement in close to 200 countries. </a:t>
            </a:r>
            <a:r>
              <a:rPr lang="en-US" sz="2000" dirty="0" err="1"/>
              <a:t>Sahajayoga</a:t>
            </a:r>
            <a:r>
              <a:rPr lang="en-US" sz="2000" dirty="0"/>
              <a:t> is always </a:t>
            </a:r>
            <a:r>
              <a:rPr lang="en-US" sz="2000" i="1" dirty="0"/>
              <a:t>“free”.</a:t>
            </a:r>
          </a:p>
          <a:p>
            <a:pPr marL="285750" lvl="1"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endParaRPr lang="en-US" sz="2000" i="1" dirty="0"/>
          </a:p>
          <a:p>
            <a:pPr marL="285750" lvl="1"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sz="2000" dirty="0"/>
              <a:t>1989 – Awarded the UN Peace Medal  </a:t>
            </a:r>
          </a:p>
          <a:p>
            <a:pPr marL="285750" lvl="1"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endParaRPr lang="en-US" sz="2000" dirty="0"/>
          </a:p>
          <a:p>
            <a:pPr marL="285750" lvl="1"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sz="2000" dirty="0"/>
              <a:t>1994 &amp; 1996 – Nominated for Nobel Peace prize.  </a:t>
            </a:r>
          </a:p>
          <a:p>
            <a:pPr lvl="1" indent="0">
              <a:lnSpc>
                <a:spcPct val="120000"/>
              </a:lnSpc>
              <a:defRPr sz="1700">
                <a:solidFill>
                  <a:srgbClr val="595959"/>
                </a:solidFill>
                <a:latin typeface="微软雅黑"/>
                <a:ea typeface="微软雅黑"/>
                <a:cs typeface="微软雅黑"/>
                <a:sym typeface="微软雅黑"/>
              </a:defRPr>
            </a:pPr>
            <a:endParaRPr lang="en-US" sz="2000" dirty="0"/>
          </a:p>
          <a:p>
            <a:pPr marL="285750" lvl="1"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sz="2000" dirty="0"/>
              <a:t>Honored by the Congress and the governments  and institutions from many countries. </a:t>
            </a:r>
          </a:p>
          <a:p>
            <a:pPr lvl="1" indent="0">
              <a:lnSpc>
                <a:spcPct val="120000"/>
              </a:lnSpc>
              <a:defRPr sz="1700">
                <a:solidFill>
                  <a:srgbClr val="595959"/>
                </a:solidFill>
                <a:latin typeface="微软雅黑"/>
                <a:ea typeface="微软雅黑"/>
                <a:cs typeface="微软雅黑"/>
                <a:sym typeface="微软雅黑"/>
              </a:defRPr>
            </a:pPr>
            <a:endParaRPr lang="en-US" sz="2000" dirty="0"/>
          </a:p>
          <a:p>
            <a:pPr marL="285750" lvl="1"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endParaRPr lang="en-US" sz="2000" dirty="0"/>
          </a:p>
        </p:txBody>
      </p:sp>
    </p:spTree>
    <p:extLst>
      <p:ext uri="{BB962C8B-B14F-4D97-AF65-F5344CB8AC3E}">
        <p14:creationId xmlns:p14="http://schemas.microsoft.com/office/powerpoint/2010/main" val="31082940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algn="ctr">
              <a:defRPr sz="1700">
                <a:solidFill>
                  <a:srgbClr val="FFFFFF"/>
                </a:solidFill>
              </a:defRPr>
            </a:pPr>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algn="ctr">
              <a:defRPr sz="1700">
                <a:solidFill>
                  <a:srgbClr val="FFFFFF"/>
                </a:solidFill>
              </a:defRPr>
            </a:pPr>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endParaRPr/>
          </a:p>
        </p:txBody>
      </p:sp>
      <p:sp>
        <p:nvSpPr>
          <p:cNvPr id="208" name="Text Box 262"/>
          <p:cNvSpPr txBox="1"/>
          <p:nvPr/>
        </p:nvSpPr>
        <p:spPr>
          <a:xfrm>
            <a:off x="3677075" y="3195990"/>
            <a:ext cx="9239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2400" b="1">
                <a:solidFill>
                  <a:srgbClr val="FFFFFF"/>
                </a:solidFill>
                <a:latin typeface="Arial"/>
                <a:ea typeface="Arial"/>
                <a:cs typeface="Arial"/>
                <a:sym typeface="Arial"/>
              </a:defRPr>
            </a:lvl1pPr>
          </a:lstStyle>
          <a:p>
            <a:endParaRPr dirty="0"/>
          </a:p>
        </p:txBody>
      </p:sp>
      <p:sp>
        <p:nvSpPr>
          <p:cNvPr id="10" name="文本占位符 1">
            <a:extLst>
              <a:ext uri="{FF2B5EF4-FFF2-40B4-BE49-F238E27FC236}">
                <a16:creationId xmlns:a16="http://schemas.microsoft.com/office/drawing/2014/main" id="{7616A348-E5A0-14FB-7DBE-92F3939A1E26}"/>
              </a:ext>
            </a:extLst>
          </p:cNvPr>
          <p:cNvSpPr txBox="1"/>
          <p:nvPr/>
        </p:nvSpPr>
        <p:spPr>
          <a:xfrm>
            <a:off x="337115" y="191249"/>
            <a:ext cx="7188292"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Talk by Shri Mataji</a:t>
            </a:r>
            <a:endParaRPr dirty="0"/>
          </a:p>
        </p:txBody>
      </p:sp>
      <p:pic>
        <p:nvPicPr>
          <p:cNvPr id="2" name="Online Media 2">
            <a:hlinkClick r:id="" action="ppaction://media"/>
            <a:extLst>
              <a:ext uri="{FF2B5EF4-FFF2-40B4-BE49-F238E27FC236}">
                <a16:creationId xmlns:a16="http://schemas.microsoft.com/office/drawing/2014/main" id="{9280482E-D83B-A736-1C1E-63D9B7B2C01D}"/>
              </a:ext>
            </a:extLst>
          </p:cNvPr>
          <p:cNvPicPr>
            <a:picLocks noRot="1" noChangeAspect="1"/>
          </p:cNvPicPr>
          <p:nvPr>
            <a:videoFile r:link="rId1"/>
          </p:nvPr>
        </p:nvPicPr>
        <p:blipFill>
          <a:blip r:embed="rId3"/>
          <a:stretch>
            <a:fillRect/>
          </a:stretch>
        </p:blipFill>
        <p:spPr>
          <a:xfrm>
            <a:off x="0" y="0"/>
            <a:ext cx="12192000" cy="6888480"/>
          </a:xfrm>
          <a:prstGeom prst="rect">
            <a:avLst/>
          </a:prstGeom>
        </p:spPr>
      </p:pic>
    </p:spTree>
    <p:extLst>
      <p:ext uri="{BB962C8B-B14F-4D97-AF65-F5344CB8AC3E}">
        <p14:creationId xmlns:p14="http://schemas.microsoft.com/office/powerpoint/2010/main" val="18344194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dirty="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17" name="Picture 16">
            <a:extLst>
              <a:ext uri="{FF2B5EF4-FFF2-40B4-BE49-F238E27FC236}">
                <a16:creationId xmlns:a16="http://schemas.microsoft.com/office/drawing/2014/main" id="{CB4D52F7-9DE1-F739-184E-F80468895B6E}"/>
              </a:ext>
            </a:extLst>
          </p:cNvPr>
          <p:cNvPicPr>
            <a:picLocks noChangeAspect="1"/>
          </p:cNvPicPr>
          <p:nvPr/>
        </p:nvPicPr>
        <p:blipFill rotWithShape="1">
          <a:blip r:embed="rId2">
            <a:extLst>
              <a:ext uri="{28A0092B-C50C-407E-A947-70E740481C1C}">
                <a14:useLocalDpi xmlns:a14="http://schemas.microsoft.com/office/drawing/2010/main" val="0"/>
              </a:ext>
            </a:extLst>
          </a:blip>
          <a:srcRect l="10315"/>
          <a:stretch/>
        </p:blipFill>
        <p:spPr>
          <a:xfrm>
            <a:off x="6915807" y="1587695"/>
            <a:ext cx="2903903" cy="3237926"/>
          </a:xfrm>
          <a:prstGeom prst="rect">
            <a:avLst/>
          </a:prstGeom>
        </p:spPr>
      </p:pic>
      <p:pic>
        <p:nvPicPr>
          <p:cNvPr id="18" name="Picture 17">
            <a:extLst>
              <a:ext uri="{FF2B5EF4-FFF2-40B4-BE49-F238E27FC236}">
                <a16:creationId xmlns:a16="http://schemas.microsoft.com/office/drawing/2014/main" id="{4EB0CB10-311C-C915-058C-960D823DEC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4588" y="1587696"/>
            <a:ext cx="2147023" cy="3237926"/>
          </a:xfrm>
          <a:prstGeom prst="rect">
            <a:avLst/>
          </a:prstGeom>
        </p:spPr>
      </p:pic>
      <p:sp>
        <p:nvSpPr>
          <p:cNvPr id="2" name="文本占位符 1">
            <a:extLst>
              <a:ext uri="{FF2B5EF4-FFF2-40B4-BE49-F238E27FC236}">
                <a16:creationId xmlns:a16="http://schemas.microsoft.com/office/drawing/2014/main" id="{EF594339-A2A1-3B1C-D37D-AAF836E34547}"/>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Prepare to experience</a:t>
            </a:r>
            <a:endParaRPr dirty="0"/>
          </a:p>
        </p:txBody>
      </p:sp>
      <p:sp>
        <p:nvSpPr>
          <p:cNvPr id="3" name="矩形 7">
            <a:extLst>
              <a:ext uri="{FF2B5EF4-FFF2-40B4-BE49-F238E27FC236}">
                <a16:creationId xmlns:a16="http://schemas.microsoft.com/office/drawing/2014/main" id="{DE198C26-7C2D-11FC-2B1B-B5F55A3BBCEE}"/>
              </a:ext>
            </a:extLst>
          </p:cNvPr>
          <p:cNvSpPr txBox="1"/>
          <p:nvPr/>
        </p:nvSpPr>
        <p:spPr>
          <a:xfrm>
            <a:off x="345663" y="1362056"/>
            <a:ext cx="5796659" cy="430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lvl="1" indent="0">
              <a:lnSpc>
                <a:spcPct val="120000"/>
              </a:lnSpc>
              <a:defRPr sz="1700">
                <a:solidFill>
                  <a:srgbClr val="595959"/>
                </a:solidFill>
                <a:latin typeface="微软雅黑"/>
                <a:ea typeface="微软雅黑"/>
                <a:cs typeface="微软雅黑"/>
                <a:sym typeface="微软雅黑"/>
              </a:defRPr>
            </a:pPr>
            <a:endParaRPr lang="en-US" sz="2000" dirty="0">
              <a:latin typeface="Microsoft YaHei" panose="020B0503020204020204" pitchFamily="34" charset="-122"/>
              <a:ea typeface="Microsoft YaHei" panose="020B0503020204020204" pitchFamily="34" charset="-122"/>
            </a:endParaRPr>
          </a:p>
        </p:txBody>
      </p:sp>
      <p:sp>
        <p:nvSpPr>
          <p:cNvPr id="4" name="矩形 7">
            <a:extLst>
              <a:ext uri="{FF2B5EF4-FFF2-40B4-BE49-F238E27FC236}">
                <a16:creationId xmlns:a16="http://schemas.microsoft.com/office/drawing/2014/main" id="{EB55169A-32AB-565B-A2BC-98D50B903112}"/>
              </a:ext>
            </a:extLst>
          </p:cNvPr>
          <p:cNvSpPr txBox="1"/>
          <p:nvPr/>
        </p:nvSpPr>
        <p:spPr>
          <a:xfrm>
            <a:off x="484262" y="1196942"/>
            <a:ext cx="5796659" cy="4460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marL="285750" lvl="1"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sz="1700" dirty="0"/>
              <a:t>Wear comfortable clothes; You may want to remove anything that applies pressure to your body such as belts, eye-glasses etc.</a:t>
            </a:r>
          </a:p>
          <a:p>
            <a:pPr marL="285750" lvl="2"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sz="1700" dirty="0"/>
              <a:t>Remove your footwear also if possible.</a:t>
            </a:r>
          </a:p>
          <a:p>
            <a:pPr marL="285750" lvl="2"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endParaRPr lang="en-US" sz="1700" dirty="0"/>
          </a:p>
          <a:p>
            <a:pPr marL="285750" lvl="2"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sz="1700" dirty="0"/>
              <a:t>Choose a clean, neat and preferably a fixed location at home or outside for everyday meditation. You may want to avoid using bathroom for meditation.</a:t>
            </a:r>
          </a:p>
          <a:p>
            <a:pPr lvl="2" indent="0">
              <a:lnSpc>
                <a:spcPct val="120000"/>
              </a:lnSpc>
              <a:defRPr sz="1700">
                <a:solidFill>
                  <a:srgbClr val="595959"/>
                </a:solidFill>
                <a:latin typeface="微软雅黑"/>
                <a:ea typeface="微软雅黑"/>
                <a:cs typeface="微软雅黑"/>
                <a:sym typeface="微软雅黑"/>
              </a:defRPr>
            </a:pPr>
            <a:endParaRPr lang="en-US" sz="1700" dirty="0"/>
          </a:p>
          <a:p>
            <a:pPr marL="285750" lvl="2"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sz="1700" dirty="0"/>
              <a:t>You may light a candle to help clean the energy of the environment. </a:t>
            </a:r>
          </a:p>
          <a:p>
            <a:pPr lvl="2" indent="0">
              <a:lnSpc>
                <a:spcPct val="120000"/>
              </a:lnSpc>
              <a:defRPr sz="1700">
                <a:solidFill>
                  <a:srgbClr val="595959"/>
                </a:solidFill>
                <a:latin typeface="微软雅黑"/>
                <a:ea typeface="微软雅黑"/>
                <a:cs typeface="微软雅黑"/>
                <a:sym typeface="微软雅黑"/>
              </a:defRPr>
            </a:pPr>
            <a:endParaRPr lang="en-US" sz="1700" dirty="0"/>
          </a:p>
          <a:p>
            <a:pPr marL="285750" lvl="2" indent="-285750">
              <a:lnSpc>
                <a:spcPct val="120000"/>
              </a:lnSpc>
              <a:buFont typeface="Arial" panose="020B0604020202020204" pitchFamily="34" charset="0"/>
              <a:buChar char="•"/>
              <a:defRPr sz="1700">
                <a:solidFill>
                  <a:srgbClr val="595959"/>
                </a:solidFill>
                <a:latin typeface="微软雅黑"/>
                <a:ea typeface="微软雅黑"/>
                <a:cs typeface="微软雅黑"/>
                <a:sym typeface="微软雅黑"/>
              </a:defRPr>
            </a:pPr>
            <a:r>
              <a:rPr lang="en-US" sz="1700" dirty="0"/>
              <a:t>Sit comfortably either on the floor or on a chair with both hands open on lap, palms up. </a:t>
            </a:r>
          </a:p>
        </p:txBody>
      </p:sp>
    </p:spTree>
    <p:extLst>
      <p:ext uri="{BB962C8B-B14F-4D97-AF65-F5344CB8AC3E}">
        <p14:creationId xmlns:p14="http://schemas.microsoft.com/office/powerpoint/2010/main" val="1325035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1"/>
          <p:cNvSpPr/>
          <p:nvPr/>
        </p:nvSpPr>
        <p:spPr>
          <a:xfrm>
            <a:off x="0" y="-1"/>
            <a:ext cx="12192000" cy="1052738"/>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2" name="矩形 2"/>
          <p:cNvSpPr/>
          <p:nvPr/>
        </p:nvSpPr>
        <p:spPr>
          <a:xfrm>
            <a:off x="0" y="6750422"/>
            <a:ext cx="12192000" cy="116542"/>
          </a:xfrm>
          <a:prstGeom prst="rect">
            <a:avLst/>
          </a:prstGeom>
          <a:solidFill>
            <a:srgbClr val="6CA62C"/>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sz="1700">
                <a:solidFill>
                  <a:srgbClr val="FFFFFF"/>
                </a:solidFill>
              </a:defRPr>
            </a:pPr>
            <a:endParaRPr kumimoji="0" sz="1700" b="0" i="0" u="none" strike="noStrike" kern="0" cap="none" spc="0" normalizeH="0" baseline="0" noProof="0">
              <a:ln>
                <a:noFill/>
              </a:ln>
              <a:solidFill>
                <a:srgbClr val="FFFFFF"/>
              </a:solidFill>
              <a:effectLst/>
              <a:uLnTx/>
              <a:uFillTx/>
              <a:latin typeface="等线"/>
              <a:ea typeface="等线"/>
              <a:sym typeface="等线"/>
            </a:endParaRPr>
          </a:p>
        </p:txBody>
      </p:sp>
      <p:sp>
        <p:nvSpPr>
          <p:cNvPr id="203" name="直接连接符 3"/>
          <p:cNvSpPr/>
          <p:nvPr/>
        </p:nvSpPr>
        <p:spPr>
          <a:xfrm>
            <a:off x="264869" y="884511"/>
            <a:ext cx="11662261" cy="1"/>
          </a:xfrm>
          <a:prstGeom prst="line">
            <a:avLst/>
          </a:prstGeom>
          <a:ln w="6350">
            <a:solidFill>
              <a:srgbClr val="FFFFF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等线"/>
              <a:ea typeface="等线"/>
              <a:sym typeface="等线"/>
            </a:endParaRPr>
          </a:p>
        </p:txBody>
      </p:sp>
      <p:pic>
        <p:nvPicPr>
          <p:cNvPr id="12" name="Picture 11">
            <a:extLst>
              <a:ext uri="{FF2B5EF4-FFF2-40B4-BE49-F238E27FC236}">
                <a16:creationId xmlns:a16="http://schemas.microsoft.com/office/drawing/2014/main" id="{BFAAF91E-3891-3D8A-E54B-1998739C46AC}"/>
              </a:ext>
            </a:extLst>
          </p:cNvPr>
          <p:cNvPicPr>
            <a:picLocks noChangeAspect="1"/>
          </p:cNvPicPr>
          <p:nvPr/>
        </p:nvPicPr>
        <p:blipFill>
          <a:blip r:embed="rId2"/>
          <a:stretch>
            <a:fillRect/>
          </a:stretch>
        </p:blipFill>
        <p:spPr>
          <a:xfrm>
            <a:off x="2640303" y="1080779"/>
            <a:ext cx="7433656" cy="5579122"/>
          </a:xfrm>
          <a:prstGeom prst="rect">
            <a:avLst/>
          </a:prstGeom>
        </p:spPr>
      </p:pic>
      <p:sp>
        <p:nvSpPr>
          <p:cNvPr id="2" name="文本占位符 1">
            <a:extLst>
              <a:ext uri="{FF2B5EF4-FFF2-40B4-BE49-F238E27FC236}">
                <a16:creationId xmlns:a16="http://schemas.microsoft.com/office/drawing/2014/main" id="{AB9118FF-1321-BE0D-DC58-617AD410B57B}"/>
              </a:ext>
            </a:extLst>
          </p:cNvPr>
          <p:cNvSpPr txBox="1"/>
          <p:nvPr/>
        </p:nvSpPr>
        <p:spPr>
          <a:xfrm>
            <a:off x="337115" y="191249"/>
            <a:ext cx="10047106"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3600" b="1">
                <a:solidFill>
                  <a:srgbClr val="FFFFFF"/>
                </a:solidFill>
                <a:latin typeface="微软雅黑"/>
                <a:ea typeface="微软雅黑"/>
                <a:cs typeface="微软雅黑"/>
                <a:sym typeface="微软雅黑"/>
              </a:defRPr>
            </a:lvl1pPr>
          </a:lstStyle>
          <a:p>
            <a:r>
              <a:rPr lang="en-US" dirty="0"/>
              <a:t>Self-realization steps - Introduction</a:t>
            </a:r>
            <a:endParaRPr dirty="0"/>
          </a:p>
        </p:txBody>
      </p:sp>
    </p:spTree>
    <p:extLst>
      <p:ext uri="{BB962C8B-B14F-4D97-AF65-F5344CB8AC3E}">
        <p14:creationId xmlns:p14="http://schemas.microsoft.com/office/powerpoint/2010/main" val="959619847"/>
      </p:ext>
    </p:extLst>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564</TotalTime>
  <Words>772</Words>
  <Application>Microsoft Macintosh PowerPoint</Application>
  <PresentationFormat>Widescreen</PresentationFormat>
  <Paragraphs>96</Paragraphs>
  <Slides>26</Slides>
  <Notes>4</Notes>
  <HiddenSlides>0</HiddenSlides>
  <MMClips>4</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等线</vt:lpstr>
      <vt:lpstr>等线 Light</vt:lpstr>
      <vt:lpstr>interfaceregular</vt:lpstr>
      <vt:lpstr>微软雅黑</vt:lpstr>
      <vt:lpstr>微软雅黑</vt:lpstr>
      <vt:lpstr>STIXGeneral-Regular</vt:lpstr>
      <vt:lpstr>Times</vt:lpstr>
      <vt:lpstr>Andale Mono</vt:lpstr>
      <vt:lpstr>Arial</vt:lpstr>
      <vt:lpstr>Georgia</vt:lpstr>
      <vt:lpstr>Roboto</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Krishna Pusuluri</cp:lastModifiedBy>
  <cp:revision>172</cp:revision>
  <dcterms:modified xsi:type="dcterms:W3CDTF">2023-05-19T00:42:59Z</dcterms:modified>
</cp:coreProperties>
</file>